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701" r:id="rId1"/>
  </p:sldMasterIdLst>
  <p:notesMasterIdLst>
    <p:notesMasterId r:id="rId7"/>
  </p:notesMasterIdLst>
  <p:handoutMasterIdLst>
    <p:handoutMasterId r:id="rId8"/>
  </p:handoutMasterIdLst>
  <p:sldIdLst>
    <p:sldId id="2076137921" r:id="rId2"/>
    <p:sldId id="356" r:id="rId3"/>
    <p:sldId id="2076137922" r:id="rId4"/>
    <p:sldId id="353" r:id="rId5"/>
    <p:sldId id="392" r:id="rId6"/>
  </p:sldIdLst>
  <p:sldSz cx="12160250" cy="6840538"/>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91" userDrawn="1">
          <p15:clr>
            <a:srgbClr val="A4A3A4"/>
          </p15:clr>
        </p15:guide>
      </p15:sldGuideLst>
    </p:ext>
    <p:ext uri="{2D200454-40CA-4A62-9FC3-DE9A4176ACB9}">
      <p15:notesGuideLst xmlns:p15="http://schemas.microsoft.com/office/powerpoint/2012/main">
        <p15:guide id="1" orient="horz" pos="2674" userDrawn="1">
          <p15:clr>
            <a:srgbClr val="A4A3A4"/>
          </p15:clr>
        </p15:guide>
        <p15:guide id="2" pos="19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utor" initials="A" lastIdx="0" clrIdx="8"/>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0FF00"/>
    <a:srgbClr val="FFCC66"/>
    <a:srgbClr val="66CCFF"/>
    <a:srgbClr val="3399FF"/>
    <a:srgbClr val="0099CC"/>
    <a:srgbClr val="999999"/>
    <a:srgbClr val="6699FF"/>
    <a:srgbClr val="CCFFCC"/>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eskmine laad 2 – rõh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Keskmine laad 4 – rõhk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Keskmine laad 2 – rõhk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32" autoAdjust="0"/>
    <p:restoredTop sz="86629" autoAdjust="0"/>
  </p:normalViewPr>
  <p:slideViewPr>
    <p:cSldViewPr>
      <p:cViewPr varScale="1">
        <p:scale>
          <a:sx n="74" d="100"/>
          <a:sy n="74" d="100"/>
        </p:scale>
        <p:origin x="1114" y="77"/>
      </p:cViewPr>
      <p:guideLst>
        <p:guide orient="horz" pos="2160"/>
        <p:guide pos="3891"/>
      </p:guideLst>
    </p:cSldViewPr>
  </p:slideViewPr>
  <p:outlineViewPr>
    <p:cViewPr varScale="1">
      <p:scale>
        <a:sx n="170" d="200"/>
        <a:sy n="170" d="200"/>
      </p:scale>
      <p:origin x="-780" y="-84"/>
    </p:cViewPr>
  </p:outlineViewPr>
  <p:notesTextViewPr>
    <p:cViewPr>
      <p:scale>
        <a:sx n="1" d="1"/>
        <a:sy n="1" d="1"/>
      </p:scale>
      <p:origin x="0" y="0"/>
    </p:cViewPr>
  </p:notesTextViewPr>
  <p:sorterViewPr>
    <p:cViewPr>
      <p:scale>
        <a:sx n="100" d="100"/>
        <a:sy n="100" d="100"/>
      </p:scale>
      <p:origin x="0" y="-2698"/>
    </p:cViewPr>
  </p:sorterViewPr>
  <p:notesViewPr>
    <p:cSldViewPr>
      <p:cViewPr varScale="1">
        <p:scale>
          <a:sx n="59" d="100"/>
          <a:sy n="59" d="100"/>
        </p:scale>
        <p:origin x="-1752" y="-72"/>
      </p:cViewPr>
      <p:guideLst>
        <p:guide orient="horz" pos="2674"/>
        <p:guide pos="19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äise kohatäide 1"/>
          <p:cNvSpPr>
            <a:spLocks noGrp="1"/>
          </p:cNvSpPr>
          <p:nvPr>
            <p:ph type="hdr" sz="quarter"/>
          </p:nvPr>
        </p:nvSpPr>
        <p:spPr>
          <a:xfrm>
            <a:off x="0" y="0"/>
            <a:ext cx="2946325" cy="498254"/>
          </a:xfrm>
          <a:prstGeom prst="rect">
            <a:avLst/>
          </a:prstGeom>
        </p:spPr>
        <p:txBody>
          <a:bodyPr vert="horz" lIns="83796" tIns="41898" rIns="83796" bIns="41898" rtlCol="0"/>
          <a:lstStyle>
            <a:lvl1pPr algn="l">
              <a:defRPr sz="1100"/>
            </a:lvl1pPr>
          </a:lstStyle>
          <a:p>
            <a:endParaRPr lang="et-EE"/>
          </a:p>
        </p:txBody>
      </p:sp>
      <p:sp>
        <p:nvSpPr>
          <p:cNvPr id="3" name="Kuupäeva kohatäide 2"/>
          <p:cNvSpPr>
            <a:spLocks noGrp="1"/>
          </p:cNvSpPr>
          <p:nvPr>
            <p:ph type="dt" sz="quarter" idx="1"/>
          </p:nvPr>
        </p:nvSpPr>
        <p:spPr>
          <a:xfrm>
            <a:off x="3849923" y="0"/>
            <a:ext cx="2946325" cy="498254"/>
          </a:xfrm>
          <a:prstGeom prst="rect">
            <a:avLst/>
          </a:prstGeom>
        </p:spPr>
        <p:txBody>
          <a:bodyPr vert="horz" lIns="83796" tIns="41898" rIns="83796" bIns="41898" rtlCol="0"/>
          <a:lstStyle>
            <a:lvl1pPr algn="r">
              <a:defRPr sz="1100"/>
            </a:lvl1pPr>
          </a:lstStyle>
          <a:p>
            <a:fld id="{57AB7856-BFB7-47C7-B10D-6DB968CF9847}" type="datetimeFigureOut">
              <a:rPr lang="et-EE" smtClean="0"/>
              <a:t>28.01.2022</a:t>
            </a:fld>
            <a:endParaRPr lang="et-EE"/>
          </a:p>
        </p:txBody>
      </p:sp>
      <p:sp>
        <p:nvSpPr>
          <p:cNvPr id="4" name="Jaluse kohatäide 3"/>
          <p:cNvSpPr>
            <a:spLocks noGrp="1"/>
          </p:cNvSpPr>
          <p:nvPr>
            <p:ph type="ftr" sz="quarter" idx="2"/>
          </p:nvPr>
        </p:nvSpPr>
        <p:spPr>
          <a:xfrm>
            <a:off x="0" y="9429972"/>
            <a:ext cx="2946325" cy="498254"/>
          </a:xfrm>
          <a:prstGeom prst="rect">
            <a:avLst/>
          </a:prstGeom>
        </p:spPr>
        <p:txBody>
          <a:bodyPr vert="horz" lIns="83796" tIns="41898" rIns="83796" bIns="41898" rtlCol="0" anchor="b"/>
          <a:lstStyle>
            <a:lvl1pPr algn="l">
              <a:defRPr sz="1100"/>
            </a:lvl1pPr>
          </a:lstStyle>
          <a:p>
            <a:endParaRPr lang="et-EE"/>
          </a:p>
        </p:txBody>
      </p:sp>
      <p:sp>
        <p:nvSpPr>
          <p:cNvPr id="5" name="Slaidinumbri kohatäide 4"/>
          <p:cNvSpPr>
            <a:spLocks noGrp="1"/>
          </p:cNvSpPr>
          <p:nvPr>
            <p:ph type="sldNum" sz="quarter" idx="3"/>
          </p:nvPr>
        </p:nvSpPr>
        <p:spPr>
          <a:xfrm>
            <a:off x="3849923" y="9429972"/>
            <a:ext cx="2946325" cy="498254"/>
          </a:xfrm>
          <a:prstGeom prst="rect">
            <a:avLst/>
          </a:prstGeom>
        </p:spPr>
        <p:txBody>
          <a:bodyPr vert="horz" lIns="83796" tIns="41898" rIns="83796" bIns="41898" rtlCol="0" anchor="b"/>
          <a:lstStyle>
            <a:lvl1pPr algn="r">
              <a:defRPr sz="1100"/>
            </a:lvl1pPr>
          </a:lstStyle>
          <a:p>
            <a:fld id="{67BE731C-9B6A-4BBE-A120-9B6FD0A82661}" type="slidenum">
              <a:rPr lang="et-EE" smtClean="0"/>
              <a:t>‹#›</a:t>
            </a:fld>
            <a:endParaRPr lang="et-EE"/>
          </a:p>
        </p:txBody>
      </p:sp>
    </p:spTree>
    <p:extLst>
      <p:ext uri="{BB962C8B-B14F-4D97-AF65-F5344CB8AC3E}">
        <p14:creationId xmlns:p14="http://schemas.microsoft.com/office/powerpoint/2010/main" val="2308593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Rot="1" noChangeAspect="1" noChangeArrowheads="1"/>
          </p:cNvSpPr>
          <p:nvPr>
            <p:ph type="sldImg"/>
          </p:nvPr>
        </p:nvSpPr>
        <p:spPr bwMode="auto">
          <a:xfrm>
            <a:off x="90488" y="754063"/>
            <a:ext cx="6613525" cy="3721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0" name="Rectangle 2"/>
          <p:cNvSpPr>
            <a:spLocks noGrp="1" noChangeArrowheads="1"/>
          </p:cNvSpPr>
          <p:nvPr>
            <p:ph type="body"/>
          </p:nvPr>
        </p:nvSpPr>
        <p:spPr bwMode="auto">
          <a:xfrm>
            <a:off x="679482" y="4715724"/>
            <a:ext cx="5437284" cy="44665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a:p>
        </p:txBody>
      </p:sp>
      <p:sp>
        <p:nvSpPr>
          <p:cNvPr id="2051" name="Rectangle 3"/>
          <p:cNvSpPr>
            <a:spLocks noGrp="1" noChangeArrowheads="1"/>
          </p:cNvSpPr>
          <p:nvPr>
            <p:ph type="hdr"/>
          </p:nvPr>
        </p:nvSpPr>
        <p:spPr bwMode="auto">
          <a:xfrm>
            <a:off x="1" y="0"/>
            <a:ext cx="2949180" cy="4953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663382" algn="l"/>
                <a:tab pos="1326764" algn="l"/>
                <a:tab pos="1990146" algn="l"/>
                <a:tab pos="2653528" algn="l"/>
              </a:tabLst>
              <a:defRPr sz="1300">
                <a:solidFill>
                  <a:srgbClr val="000000"/>
                </a:solidFill>
                <a:latin typeface="Times New Roman" panose="02020603050405020304" pitchFamily="18" charset="0"/>
                <a:cs typeface="Arial Unicode MS" panose="020B0604020202020204" pitchFamily="34" charset="-128"/>
              </a:defRPr>
            </a:lvl1pPr>
          </a:lstStyle>
          <a:p>
            <a:endParaRPr lang="et-EE" altLang="en-US"/>
          </a:p>
        </p:txBody>
      </p:sp>
      <p:sp>
        <p:nvSpPr>
          <p:cNvPr id="2052" name="Rectangle 4"/>
          <p:cNvSpPr>
            <a:spLocks noGrp="1" noChangeArrowheads="1"/>
          </p:cNvSpPr>
          <p:nvPr>
            <p:ph type="dt"/>
          </p:nvPr>
        </p:nvSpPr>
        <p:spPr bwMode="auto">
          <a:xfrm>
            <a:off x="3847068" y="0"/>
            <a:ext cx="2949180" cy="4953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663382" algn="l"/>
                <a:tab pos="1326764" algn="l"/>
                <a:tab pos="1990146" algn="l"/>
                <a:tab pos="2653528" algn="l"/>
              </a:tabLst>
              <a:defRPr sz="1300">
                <a:solidFill>
                  <a:srgbClr val="000000"/>
                </a:solidFill>
                <a:latin typeface="Times New Roman" panose="02020603050405020304" pitchFamily="18" charset="0"/>
                <a:cs typeface="Arial Unicode MS" panose="020B0604020202020204" pitchFamily="34" charset="-128"/>
              </a:defRPr>
            </a:lvl1pPr>
          </a:lstStyle>
          <a:p>
            <a:endParaRPr lang="et-EE" altLang="en-US"/>
          </a:p>
        </p:txBody>
      </p:sp>
      <p:sp>
        <p:nvSpPr>
          <p:cNvPr id="2053" name="Rectangle 5"/>
          <p:cNvSpPr>
            <a:spLocks noGrp="1" noChangeArrowheads="1"/>
          </p:cNvSpPr>
          <p:nvPr>
            <p:ph type="ftr"/>
          </p:nvPr>
        </p:nvSpPr>
        <p:spPr bwMode="auto">
          <a:xfrm>
            <a:off x="1" y="9431445"/>
            <a:ext cx="2949180" cy="4953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tabLst>
                <a:tab pos="663382" algn="l"/>
                <a:tab pos="1326764" algn="l"/>
                <a:tab pos="1990146" algn="l"/>
                <a:tab pos="2653528" algn="l"/>
              </a:tabLst>
              <a:defRPr sz="1300">
                <a:solidFill>
                  <a:srgbClr val="000000"/>
                </a:solidFill>
                <a:latin typeface="Times New Roman" panose="02020603050405020304" pitchFamily="18" charset="0"/>
                <a:cs typeface="Arial Unicode MS" panose="020B0604020202020204" pitchFamily="34" charset="-128"/>
              </a:defRPr>
            </a:lvl1pPr>
          </a:lstStyle>
          <a:p>
            <a:endParaRPr lang="et-EE" altLang="en-US"/>
          </a:p>
        </p:txBody>
      </p:sp>
      <p:sp>
        <p:nvSpPr>
          <p:cNvPr id="2054" name="Rectangle 6"/>
          <p:cNvSpPr>
            <a:spLocks noGrp="1" noChangeArrowheads="1"/>
          </p:cNvSpPr>
          <p:nvPr>
            <p:ph type="sldNum"/>
          </p:nvPr>
        </p:nvSpPr>
        <p:spPr bwMode="auto">
          <a:xfrm>
            <a:off x="3847068" y="9431445"/>
            <a:ext cx="2949180" cy="4953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663382" algn="l"/>
                <a:tab pos="1326764" algn="l"/>
                <a:tab pos="1990146" algn="l"/>
                <a:tab pos="2653528" algn="l"/>
              </a:tabLst>
              <a:defRPr sz="1300">
                <a:solidFill>
                  <a:srgbClr val="000000"/>
                </a:solidFill>
                <a:latin typeface="Times New Roman" panose="02020603050405020304" pitchFamily="18" charset="0"/>
                <a:cs typeface="Arial Unicode MS" panose="020B0604020202020204" pitchFamily="34" charset="-128"/>
              </a:defRPr>
            </a:lvl1pPr>
          </a:lstStyle>
          <a:p>
            <a:fld id="{9137B0FE-B827-43E6-9F1A-73A7AB4ED6CD}" type="slidenum">
              <a:rPr lang="et-EE" altLang="en-US"/>
              <a:pPr/>
              <a:t>‹#›</a:t>
            </a:fld>
            <a:endParaRPr lang="et-EE" altLang="en-US"/>
          </a:p>
        </p:txBody>
      </p:sp>
    </p:spTree>
    <p:extLst>
      <p:ext uri="{BB962C8B-B14F-4D97-AF65-F5344CB8AC3E}">
        <p14:creationId xmlns:p14="http://schemas.microsoft.com/office/powerpoint/2010/main" val="632586641"/>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sz="1200" b="1" dirty="0">
              <a:latin typeface="Roboto Condensed"/>
            </a:endParaRPr>
          </a:p>
        </p:txBody>
      </p:sp>
      <p:sp>
        <p:nvSpPr>
          <p:cNvPr id="4" name="Slaidinumbri kohatäide 3"/>
          <p:cNvSpPr>
            <a:spLocks noGrp="1"/>
          </p:cNvSpPr>
          <p:nvPr>
            <p:ph type="sldNum" sz="quarter" idx="10"/>
          </p:nvPr>
        </p:nvSpPr>
        <p:spPr/>
        <p:txBody>
          <a:bodyPr/>
          <a:lstStyle/>
          <a:p>
            <a:pPr marL="0" marR="0" lvl="0" indent="0" algn="r" defTabSz="990570" rtl="0" eaLnBrk="1" fontAlgn="auto" latinLnBrk="0" hangingPunct="1">
              <a:lnSpc>
                <a:spcPct val="100000"/>
              </a:lnSpc>
              <a:spcBef>
                <a:spcPts val="0"/>
              </a:spcBef>
              <a:spcAft>
                <a:spcPts val="0"/>
              </a:spcAft>
              <a:buClrTx/>
              <a:buSzTx/>
              <a:buFontTx/>
              <a:buNone/>
              <a:tabLst/>
              <a:defRPr/>
            </a:pPr>
            <a:fld id="{5B802BA7-6ABB-4401-B2AA-1C29F6690D34}" type="slidenum">
              <a:rPr kumimoji="0" lang="en-US" sz="1300" b="0" i="0" u="none" strike="noStrike" kern="1200" cap="none" spc="0" normalizeH="0" baseline="0" noProof="0">
                <a:ln>
                  <a:noFill/>
                </a:ln>
                <a:solidFill>
                  <a:prstClr val="black"/>
                </a:solidFill>
                <a:effectLst/>
                <a:uLnTx/>
                <a:uFillTx/>
                <a:latin typeface="Calibri" panose="020F0502020204030204"/>
                <a:ea typeface="Microsoft YaHei" panose="020B0503020204020204" pitchFamily="34" charset="-122"/>
                <a:cs typeface="+mn-cs"/>
              </a:rPr>
              <a:pPr marL="0" marR="0" lvl="0" indent="0" algn="r" defTabSz="99057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icrosoft YaHei" panose="020B0503020204020204" pitchFamily="34" charset="-122"/>
              <a:cs typeface="+mn-cs"/>
            </a:endParaRPr>
          </a:p>
        </p:txBody>
      </p:sp>
    </p:spTree>
    <p:extLst>
      <p:ext uri="{BB962C8B-B14F-4D97-AF65-F5344CB8AC3E}">
        <p14:creationId xmlns:p14="http://schemas.microsoft.com/office/powerpoint/2010/main" val="2554248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baseline="0" dirty="0"/>
          </a:p>
        </p:txBody>
      </p:sp>
      <p:sp>
        <p:nvSpPr>
          <p:cNvPr id="4" name="Slaidinumbri kohatäide 3"/>
          <p:cNvSpPr>
            <a:spLocks noGrp="1"/>
          </p:cNvSpPr>
          <p:nvPr>
            <p:ph type="sldNum" idx="10"/>
          </p:nvPr>
        </p:nvSpPr>
        <p:spPr/>
        <p:txBody>
          <a:bodyPr/>
          <a:lstStyle/>
          <a:p>
            <a:pPr marL="0" marR="0" lvl="0" indent="0" algn="r" defTabSz="449263" rtl="0" eaLnBrk="1" fontAlgn="base" latinLnBrk="0" hangingPunct="0">
              <a:lnSpc>
                <a:spcPct val="95000"/>
              </a:lnSpc>
              <a:spcBef>
                <a:spcPct val="0"/>
              </a:spcBef>
              <a:spcAft>
                <a:spcPct val="0"/>
              </a:spcAft>
              <a:buClr>
                <a:srgbClr val="000000"/>
              </a:buClr>
              <a:buSzPct val="100000"/>
              <a:buFont typeface="Times New Roman" panose="02020603050405020304" pitchFamily="18" charset="0"/>
              <a:buNone/>
              <a:tabLst>
                <a:tab pos="654360" algn="l"/>
                <a:tab pos="1308720" algn="l"/>
                <a:tab pos="1963080" algn="l"/>
                <a:tab pos="2617440" algn="l"/>
              </a:tabLst>
              <a:defRPr/>
            </a:pPr>
            <a:fld id="{9137B0FE-B827-43E6-9F1A-73A7AB4ED6CD}" type="slidenum">
              <a:rPr kumimoji="0" lang="et-EE" altLang="en-US" sz="1300" b="0" i="0" u="none" strike="noStrike" kern="1200" cap="none" spc="0" normalizeH="0" baseline="0" noProof="0" smtClean="0">
                <a:ln>
                  <a:noFill/>
                </a:ln>
                <a:solidFill>
                  <a:srgbClr val="000000"/>
                </a:solidFill>
                <a:effectLst/>
                <a:uLnTx/>
                <a:uFillTx/>
                <a:latin typeface="Times New Roman" panose="02020603050405020304" pitchFamily="18" charset="0"/>
                <a:ea typeface="Microsoft YaHei" panose="020B0503020204020204" pitchFamily="34" charset="-122"/>
                <a:cs typeface="+mn-cs"/>
              </a:rPr>
              <a:pPr marL="0" marR="0" lvl="0" indent="0" algn="r" defTabSz="449263" rtl="0" eaLnBrk="1" fontAlgn="base" latinLnBrk="0" hangingPunct="0">
                <a:lnSpc>
                  <a:spcPct val="95000"/>
                </a:lnSpc>
                <a:spcBef>
                  <a:spcPct val="0"/>
                </a:spcBef>
                <a:spcAft>
                  <a:spcPct val="0"/>
                </a:spcAft>
                <a:buClr>
                  <a:srgbClr val="000000"/>
                </a:buClr>
                <a:buSzPct val="100000"/>
                <a:buFont typeface="Times New Roman" panose="02020603050405020304" pitchFamily="18" charset="0"/>
                <a:buNone/>
                <a:tabLst>
                  <a:tab pos="654360" algn="l"/>
                  <a:tab pos="1308720" algn="l"/>
                  <a:tab pos="1963080" algn="l"/>
                  <a:tab pos="2617440" algn="l"/>
                </a:tabLst>
                <a:defRPr/>
              </a:pPr>
              <a:t>4</a:t>
            </a:fld>
            <a:endParaRPr kumimoji="0" lang="et-EE" altLang="en-US" sz="1300" b="0" i="0" u="none" strike="noStrike" kern="1200" cap="none" spc="0" normalizeH="0" baseline="0" noProof="0">
              <a:ln>
                <a:noFill/>
              </a:ln>
              <a:solidFill>
                <a:srgbClr val="000000"/>
              </a:solidFill>
              <a:effectLst/>
              <a:uLnTx/>
              <a:uFillTx/>
              <a:latin typeface="Times New Roman" panose="02020603050405020304" pitchFamily="18" charset="0"/>
              <a:ea typeface="Microsoft YaHei" panose="020B0503020204020204" pitchFamily="34" charset="-122"/>
              <a:cs typeface="+mn-cs"/>
            </a:endParaRPr>
          </a:p>
        </p:txBody>
      </p:sp>
    </p:spTree>
    <p:extLst>
      <p:ext uri="{BB962C8B-B14F-4D97-AF65-F5344CB8AC3E}">
        <p14:creationId xmlns:p14="http://schemas.microsoft.com/office/powerpoint/2010/main" val="1000987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itelslaid">
    <p:spTree>
      <p:nvGrpSpPr>
        <p:cNvPr id="1" name=""/>
        <p:cNvGrpSpPr/>
        <p:nvPr/>
      </p:nvGrpSpPr>
      <p:grpSpPr>
        <a:xfrm>
          <a:off x="0" y="0"/>
          <a:ext cx="0" cy="0"/>
          <a:chOff x="0" y="0"/>
          <a:chExt cx="0" cy="0"/>
        </a:xfrm>
      </p:grpSpPr>
      <p:sp>
        <p:nvSpPr>
          <p:cNvPr id="2" name="Pealkiri 1"/>
          <p:cNvSpPr>
            <a:spLocks noGrp="1"/>
          </p:cNvSpPr>
          <p:nvPr>
            <p:ph type="ctrTitle"/>
          </p:nvPr>
        </p:nvSpPr>
        <p:spPr>
          <a:xfrm>
            <a:off x="1520033" y="1119505"/>
            <a:ext cx="9120188" cy="2381521"/>
          </a:xfrm>
        </p:spPr>
        <p:txBody>
          <a:bodyPr anchor="b"/>
          <a:lstStyle>
            <a:lvl1pPr algn="ctr">
              <a:defRPr sz="4429"/>
            </a:lvl1pPr>
          </a:lstStyle>
          <a:p>
            <a:r>
              <a:rPr lang="et-EE"/>
              <a:t>Muutke pealkirja laadi</a:t>
            </a:r>
            <a:endParaRPr lang="en-US"/>
          </a:p>
        </p:txBody>
      </p:sp>
      <p:sp>
        <p:nvSpPr>
          <p:cNvPr id="3" name="Alapealkiri 2"/>
          <p:cNvSpPr>
            <a:spLocks noGrp="1"/>
          </p:cNvSpPr>
          <p:nvPr>
            <p:ph type="subTitle" idx="1"/>
          </p:nvPr>
        </p:nvSpPr>
        <p:spPr>
          <a:xfrm>
            <a:off x="1520033" y="3592866"/>
            <a:ext cx="9120188" cy="1651546"/>
          </a:xfrm>
        </p:spPr>
        <p:txBody>
          <a:bodyPr/>
          <a:lstStyle>
            <a:lvl1pPr marL="0" indent="0" algn="ctr">
              <a:buNone/>
              <a:defRPr sz="1772"/>
            </a:lvl1pPr>
            <a:lvl2pPr marL="337501" indent="0" algn="ctr">
              <a:buNone/>
              <a:defRPr sz="1476"/>
            </a:lvl2pPr>
            <a:lvl3pPr marL="675000" indent="0" algn="ctr">
              <a:buNone/>
              <a:defRPr sz="1329"/>
            </a:lvl3pPr>
            <a:lvl4pPr marL="1012503" indent="0" algn="ctr">
              <a:buNone/>
              <a:defRPr sz="1181"/>
            </a:lvl4pPr>
            <a:lvl5pPr marL="1350002" indent="0" algn="ctr">
              <a:buNone/>
              <a:defRPr sz="1181"/>
            </a:lvl5pPr>
            <a:lvl6pPr marL="1687503" indent="0" algn="ctr">
              <a:buNone/>
              <a:defRPr sz="1181"/>
            </a:lvl6pPr>
            <a:lvl7pPr marL="2025002" indent="0" algn="ctr">
              <a:buNone/>
              <a:defRPr sz="1181"/>
            </a:lvl7pPr>
            <a:lvl8pPr marL="2362503" indent="0" algn="ctr">
              <a:buNone/>
              <a:defRPr sz="1181"/>
            </a:lvl8pPr>
            <a:lvl9pPr marL="2700004" indent="0" algn="ctr">
              <a:buNone/>
              <a:defRPr sz="1181"/>
            </a:lvl9pPr>
          </a:lstStyle>
          <a:p>
            <a:r>
              <a:rPr lang="et-EE"/>
              <a:t>Klõpsake juhtslaidi alapealkirja laadi redigeerimiseks</a:t>
            </a:r>
            <a:endParaRPr lang="en-US"/>
          </a:p>
        </p:txBody>
      </p:sp>
      <p:sp>
        <p:nvSpPr>
          <p:cNvPr id="4" name="Kuupäeva kohatäide 3"/>
          <p:cNvSpPr>
            <a:spLocks noGrp="1"/>
          </p:cNvSpPr>
          <p:nvPr>
            <p:ph type="dt" sz="half" idx="10"/>
          </p:nvPr>
        </p:nvSpPr>
        <p:spPr/>
        <p:txBody>
          <a:bodyPr/>
          <a:lstStyle/>
          <a:p>
            <a:fld id="{A65CDE09-45C5-4623-B996-1C90422F5287}" type="datetimeFigureOut">
              <a:rPr lang="en-US" smtClean="0"/>
              <a:t>1/28/2022</a:t>
            </a:fld>
            <a:endParaRPr lang="en-US"/>
          </a:p>
        </p:txBody>
      </p:sp>
      <p:sp>
        <p:nvSpPr>
          <p:cNvPr id="5" name="Jaluse kohatäide 4"/>
          <p:cNvSpPr>
            <a:spLocks noGrp="1"/>
          </p:cNvSpPr>
          <p:nvPr>
            <p:ph type="ftr" sz="quarter" idx="11"/>
          </p:nvPr>
        </p:nvSpPr>
        <p:spPr/>
        <p:txBody>
          <a:bodyPr/>
          <a:lstStyle/>
          <a:p>
            <a:endParaRPr lang="en-US"/>
          </a:p>
        </p:txBody>
      </p:sp>
      <p:sp>
        <p:nvSpPr>
          <p:cNvPr id="6" name="Slaidinumbri kohatäide 5"/>
          <p:cNvSpPr>
            <a:spLocks noGrp="1"/>
          </p:cNvSpPr>
          <p:nvPr>
            <p:ph type="sldNum" sz="quarter" idx="12"/>
          </p:nvPr>
        </p:nvSpPr>
        <p:spPr/>
        <p:txBody>
          <a:bodyPr/>
          <a:lstStyle/>
          <a:p>
            <a:fld id="{089FE6B3-79E8-4BB7-B676-79D3CF9B4077}" type="slidenum">
              <a:rPr lang="en-US" smtClean="0"/>
              <a:t>‹#›</a:t>
            </a:fld>
            <a:endParaRPr lang="en-US"/>
          </a:p>
        </p:txBody>
      </p:sp>
    </p:spTree>
    <p:extLst>
      <p:ext uri="{BB962C8B-B14F-4D97-AF65-F5344CB8AC3E}">
        <p14:creationId xmlns:p14="http://schemas.microsoft.com/office/powerpoint/2010/main" val="2344228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ealkiri ja sisu">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endParaRPr lang="en-US"/>
          </a:p>
        </p:txBody>
      </p:sp>
      <p:sp>
        <p:nvSpPr>
          <p:cNvPr id="3" name="Sisu kohatäide 2"/>
          <p:cNvSpPr>
            <a:spLocks noGrp="1"/>
          </p:cNvSpPr>
          <p:nvPr>
            <p:ph idx="1"/>
          </p:nvPr>
        </p:nvSpPr>
        <p:spPr/>
        <p:txBody>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endParaRPr lang="en-US"/>
          </a:p>
        </p:txBody>
      </p:sp>
      <p:sp>
        <p:nvSpPr>
          <p:cNvPr id="4" name="Kuupäeva kohatäide 3"/>
          <p:cNvSpPr>
            <a:spLocks noGrp="1"/>
          </p:cNvSpPr>
          <p:nvPr>
            <p:ph type="dt" sz="half" idx="10"/>
          </p:nvPr>
        </p:nvSpPr>
        <p:spPr/>
        <p:txBody>
          <a:bodyPr/>
          <a:lstStyle/>
          <a:p>
            <a:fld id="{A65CDE09-45C5-4623-B996-1C90422F5287}" type="datetimeFigureOut">
              <a:rPr lang="en-US" smtClean="0"/>
              <a:t>1/28/2022</a:t>
            </a:fld>
            <a:endParaRPr lang="en-US"/>
          </a:p>
        </p:txBody>
      </p:sp>
      <p:sp>
        <p:nvSpPr>
          <p:cNvPr id="5" name="Jaluse kohatäide 4"/>
          <p:cNvSpPr>
            <a:spLocks noGrp="1"/>
          </p:cNvSpPr>
          <p:nvPr>
            <p:ph type="ftr" sz="quarter" idx="11"/>
          </p:nvPr>
        </p:nvSpPr>
        <p:spPr/>
        <p:txBody>
          <a:bodyPr/>
          <a:lstStyle/>
          <a:p>
            <a:endParaRPr lang="en-US"/>
          </a:p>
        </p:txBody>
      </p:sp>
      <p:sp>
        <p:nvSpPr>
          <p:cNvPr id="6" name="Slaidinumbri kohatäide 5"/>
          <p:cNvSpPr>
            <a:spLocks noGrp="1"/>
          </p:cNvSpPr>
          <p:nvPr>
            <p:ph type="sldNum" sz="quarter" idx="12"/>
          </p:nvPr>
        </p:nvSpPr>
        <p:spPr/>
        <p:txBody>
          <a:bodyPr/>
          <a:lstStyle/>
          <a:p>
            <a:fld id="{089FE6B3-79E8-4BB7-B676-79D3CF9B4077}" type="slidenum">
              <a:rPr lang="en-US" smtClean="0"/>
              <a:t>‹#›</a:t>
            </a:fld>
            <a:endParaRPr lang="en-US"/>
          </a:p>
        </p:txBody>
      </p:sp>
    </p:spTree>
    <p:extLst>
      <p:ext uri="{BB962C8B-B14F-4D97-AF65-F5344CB8AC3E}">
        <p14:creationId xmlns:p14="http://schemas.microsoft.com/office/powerpoint/2010/main" val="3536565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Jaotise päis">
    <p:spTree>
      <p:nvGrpSpPr>
        <p:cNvPr id="1" name=""/>
        <p:cNvGrpSpPr/>
        <p:nvPr/>
      </p:nvGrpSpPr>
      <p:grpSpPr>
        <a:xfrm>
          <a:off x="0" y="0"/>
          <a:ext cx="0" cy="0"/>
          <a:chOff x="0" y="0"/>
          <a:chExt cx="0" cy="0"/>
        </a:xfrm>
      </p:grpSpPr>
      <p:sp>
        <p:nvSpPr>
          <p:cNvPr id="2" name="Pealkiri 1"/>
          <p:cNvSpPr>
            <a:spLocks noGrp="1"/>
          </p:cNvSpPr>
          <p:nvPr>
            <p:ph type="title"/>
          </p:nvPr>
        </p:nvSpPr>
        <p:spPr>
          <a:xfrm>
            <a:off x="829685" y="1705387"/>
            <a:ext cx="10488217" cy="2845473"/>
          </a:xfrm>
        </p:spPr>
        <p:txBody>
          <a:bodyPr anchor="b"/>
          <a:lstStyle>
            <a:lvl1pPr>
              <a:defRPr sz="4429"/>
            </a:lvl1pPr>
          </a:lstStyle>
          <a:p>
            <a:r>
              <a:rPr lang="et-EE"/>
              <a:t>Muutke pealkirja laadi</a:t>
            </a:r>
            <a:endParaRPr lang="en-US"/>
          </a:p>
        </p:txBody>
      </p:sp>
      <p:sp>
        <p:nvSpPr>
          <p:cNvPr id="3" name="Teksti kohatäide 2"/>
          <p:cNvSpPr>
            <a:spLocks noGrp="1"/>
          </p:cNvSpPr>
          <p:nvPr>
            <p:ph type="body" idx="1"/>
          </p:nvPr>
        </p:nvSpPr>
        <p:spPr>
          <a:xfrm>
            <a:off x="829685" y="4577780"/>
            <a:ext cx="10488217" cy="1496367"/>
          </a:xfrm>
        </p:spPr>
        <p:txBody>
          <a:bodyPr/>
          <a:lstStyle>
            <a:lvl1pPr marL="0" indent="0">
              <a:buNone/>
              <a:defRPr sz="1772">
                <a:solidFill>
                  <a:schemeClr val="tx1">
                    <a:tint val="75000"/>
                  </a:schemeClr>
                </a:solidFill>
              </a:defRPr>
            </a:lvl1pPr>
            <a:lvl2pPr marL="337501" indent="0">
              <a:buNone/>
              <a:defRPr sz="1476">
                <a:solidFill>
                  <a:schemeClr val="tx1">
                    <a:tint val="75000"/>
                  </a:schemeClr>
                </a:solidFill>
              </a:defRPr>
            </a:lvl2pPr>
            <a:lvl3pPr marL="675000" indent="0">
              <a:buNone/>
              <a:defRPr sz="1329">
                <a:solidFill>
                  <a:schemeClr val="tx1">
                    <a:tint val="75000"/>
                  </a:schemeClr>
                </a:solidFill>
              </a:defRPr>
            </a:lvl3pPr>
            <a:lvl4pPr marL="1012503" indent="0">
              <a:buNone/>
              <a:defRPr sz="1181">
                <a:solidFill>
                  <a:schemeClr val="tx1">
                    <a:tint val="75000"/>
                  </a:schemeClr>
                </a:solidFill>
              </a:defRPr>
            </a:lvl4pPr>
            <a:lvl5pPr marL="1350002" indent="0">
              <a:buNone/>
              <a:defRPr sz="1181">
                <a:solidFill>
                  <a:schemeClr val="tx1">
                    <a:tint val="75000"/>
                  </a:schemeClr>
                </a:solidFill>
              </a:defRPr>
            </a:lvl5pPr>
            <a:lvl6pPr marL="1687503" indent="0">
              <a:buNone/>
              <a:defRPr sz="1181">
                <a:solidFill>
                  <a:schemeClr val="tx1">
                    <a:tint val="75000"/>
                  </a:schemeClr>
                </a:solidFill>
              </a:defRPr>
            </a:lvl6pPr>
            <a:lvl7pPr marL="2025002" indent="0">
              <a:buNone/>
              <a:defRPr sz="1181">
                <a:solidFill>
                  <a:schemeClr val="tx1">
                    <a:tint val="75000"/>
                  </a:schemeClr>
                </a:solidFill>
              </a:defRPr>
            </a:lvl7pPr>
            <a:lvl8pPr marL="2362503" indent="0">
              <a:buNone/>
              <a:defRPr sz="1181">
                <a:solidFill>
                  <a:schemeClr val="tx1">
                    <a:tint val="75000"/>
                  </a:schemeClr>
                </a:solidFill>
              </a:defRPr>
            </a:lvl8pPr>
            <a:lvl9pPr marL="2700004" indent="0">
              <a:buNone/>
              <a:defRPr sz="1181">
                <a:solidFill>
                  <a:schemeClr val="tx1">
                    <a:tint val="75000"/>
                  </a:schemeClr>
                </a:solidFill>
              </a:defRPr>
            </a:lvl9pPr>
          </a:lstStyle>
          <a:p>
            <a:pPr lvl="0"/>
            <a:r>
              <a:rPr lang="et-EE"/>
              <a:t>Redigeeri juhtslaidi tekstilaade</a:t>
            </a:r>
          </a:p>
        </p:txBody>
      </p:sp>
      <p:sp>
        <p:nvSpPr>
          <p:cNvPr id="4" name="Kuupäeva kohatäide 3"/>
          <p:cNvSpPr>
            <a:spLocks noGrp="1"/>
          </p:cNvSpPr>
          <p:nvPr>
            <p:ph type="dt" sz="half" idx="10"/>
          </p:nvPr>
        </p:nvSpPr>
        <p:spPr/>
        <p:txBody>
          <a:bodyPr/>
          <a:lstStyle/>
          <a:p>
            <a:fld id="{A65CDE09-45C5-4623-B996-1C90422F5287}" type="datetimeFigureOut">
              <a:rPr lang="en-US" smtClean="0"/>
              <a:t>1/28/2022</a:t>
            </a:fld>
            <a:endParaRPr lang="en-US"/>
          </a:p>
        </p:txBody>
      </p:sp>
      <p:sp>
        <p:nvSpPr>
          <p:cNvPr id="5" name="Jaluse kohatäide 4"/>
          <p:cNvSpPr>
            <a:spLocks noGrp="1"/>
          </p:cNvSpPr>
          <p:nvPr>
            <p:ph type="ftr" sz="quarter" idx="11"/>
          </p:nvPr>
        </p:nvSpPr>
        <p:spPr/>
        <p:txBody>
          <a:bodyPr/>
          <a:lstStyle/>
          <a:p>
            <a:endParaRPr lang="en-US"/>
          </a:p>
        </p:txBody>
      </p:sp>
      <p:sp>
        <p:nvSpPr>
          <p:cNvPr id="6" name="Slaidinumbri kohatäide 5"/>
          <p:cNvSpPr>
            <a:spLocks noGrp="1"/>
          </p:cNvSpPr>
          <p:nvPr>
            <p:ph type="sldNum" sz="quarter" idx="12"/>
          </p:nvPr>
        </p:nvSpPr>
        <p:spPr/>
        <p:txBody>
          <a:bodyPr/>
          <a:lstStyle/>
          <a:p>
            <a:fld id="{089FE6B3-79E8-4BB7-B676-79D3CF9B4077}" type="slidenum">
              <a:rPr lang="en-US" smtClean="0"/>
              <a:t>‹#›</a:t>
            </a:fld>
            <a:endParaRPr lang="en-US"/>
          </a:p>
        </p:txBody>
      </p:sp>
    </p:spTree>
    <p:extLst>
      <p:ext uri="{BB962C8B-B14F-4D97-AF65-F5344CB8AC3E}">
        <p14:creationId xmlns:p14="http://schemas.microsoft.com/office/powerpoint/2010/main" val="121879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 sisu">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endParaRPr lang="en-US"/>
          </a:p>
        </p:txBody>
      </p:sp>
      <p:sp>
        <p:nvSpPr>
          <p:cNvPr id="3" name="Sisu kohatäide 2"/>
          <p:cNvSpPr>
            <a:spLocks noGrp="1"/>
          </p:cNvSpPr>
          <p:nvPr>
            <p:ph sz="half" idx="1"/>
          </p:nvPr>
        </p:nvSpPr>
        <p:spPr>
          <a:xfrm>
            <a:off x="836017" y="1820976"/>
            <a:ext cx="5168106" cy="4340259"/>
          </a:xfrm>
        </p:spPr>
        <p:txBody>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endParaRPr lang="en-US"/>
          </a:p>
        </p:txBody>
      </p:sp>
      <p:sp>
        <p:nvSpPr>
          <p:cNvPr id="4" name="Sisu kohatäide 3"/>
          <p:cNvSpPr>
            <a:spLocks noGrp="1"/>
          </p:cNvSpPr>
          <p:nvPr>
            <p:ph sz="half" idx="2"/>
          </p:nvPr>
        </p:nvSpPr>
        <p:spPr>
          <a:xfrm>
            <a:off x="6156127" y="1820976"/>
            <a:ext cx="5168106" cy="4340259"/>
          </a:xfrm>
        </p:spPr>
        <p:txBody>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endParaRPr lang="en-US"/>
          </a:p>
        </p:txBody>
      </p:sp>
      <p:sp>
        <p:nvSpPr>
          <p:cNvPr id="5" name="Kuupäeva kohatäide 4"/>
          <p:cNvSpPr>
            <a:spLocks noGrp="1"/>
          </p:cNvSpPr>
          <p:nvPr>
            <p:ph type="dt" sz="half" idx="10"/>
          </p:nvPr>
        </p:nvSpPr>
        <p:spPr/>
        <p:txBody>
          <a:bodyPr/>
          <a:lstStyle/>
          <a:p>
            <a:fld id="{A65CDE09-45C5-4623-B996-1C90422F5287}" type="datetimeFigureOut">
              <a:rPr lang="en-US" smtClean="0"/>
              <a:t>1/28/2022</a:t>
            </a:fld>
            <a:endParaRPr lang="en-US"/>
          </a:p>
        </p:txBody>
      </p:sp>
      <p:sp>
        <p:nvSpPr>
          <p:cNvPr id="6" name="Jaluse kohatäide 5"/>
          <p:cNvSpPr>
            <a:spLocks noGrp="1"/>
          </p:cNvSpPr>
          <p:nvPr>
            <p:ph type="ftr" sz="quarter" idx="11"/>
          </p:nvPr>
        </p:nvSpPr>
        <p:spPr/>
        <p:txBody>
          <a:bodyPr/>
          <a:lstStyle/>
          <a:p>
            <a:endParaRPr lang="en-US"/>
          </a:p>
        </p:txBody>
      </p:sp>
      <p:sp>
        <p:nvSpPr>
          <p:cNvPr id="7" name="Slaidinumbri kohatäide 6"/>
          <p:cNvSpPr>
            <a:spLocks noGrp="1"/>
          </p:cNvSpPr>
          <p:nvPr>
            <p:ph type="sldNum" sz="quarter" idx="12"/>
          </p:nvPr>
        </p:nvSpPr>
        <p:spPr/>
        <p:txBody>
          <a:bodyPr/>
          <a:lstStyle/>
          <a:p>
            <a:fld id="{089FE6B3-79E8-4BB7-B676-79D3CF9B4077}" type="slidenum">
              <a:rPr lang="en-US" smtClean="0"/>
              <a:t>‹#›</a:t>
            </a:fld>
            <a:endParaRPr lang="en-US"/>
          </a:p>
        </p:txBody>
      </p:sp>
    </p:spTree>
    <p:extLst>
      <p:ext uri="{BB962C8B-B14F-4D97-AF65-F5344CB8AC3E}">
        <p14:creationId xmlns:p14="http://schemas.microsoft.com/office/powerpoint/2010/main" val="1973866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õrdlus">
    <p:spTree>
      <p:nvGrpSpPr>
        <p:cNvPr id="1" name=""/>
        <p:cNvGrpSpPr/>
        <p:nvPr/>
      </p:nvGrpSpPr>
      <p:grpSpPr>
        <a:xfrm>
          <a:off x="0" y="0"/>
          <a:ext cx="0" cy="0"/>
          <a:chOff x="0" y="0"/>
          <a:chExt cx="0" cy="0"/>
        </a:xfrm>
      </p:grpSpPr>
      <p:sp>
        <p:nvSpPr>
          <p:cNvPr id="2" name="Pealkiri 1"/>
          <p:cNvSpPr>
            <a:spLocks noGrp="1"/>
          </p:cNvSpPr>
          <p:nvPr>
            <p:ph type="title"/>
          </p:nvPr>
        </p:nvSpPr>
        <p:spPr>
          <a:xfrm>
            <a:off x="837601" y="364198"/>
            <a:ext cx="10488217" cy="1322188"/>
          </a:xfrm>
        </p:spPr>
        <p:txBody>
          <a:bodyPr/>
          <a:lstStyle/>
          <a:p>
            <a:r>
              <a:rPr lang="et-EE"/>
              <a:t>Muutke pealkirja laadi</a:t>
            </a:r>
            <a:endParaRPr lang="en-US"/>
          </a:p>
        </p:txBody>
      </p:sp>
      <p:sp>
        <p:nvSpPr>
          <p:cNvPr id="3" name="Teksti kohatäide 2"/>
          <p:cNvSpPr>
            <a:spLocks noGrp="1"/>
          </p:cNvSpPr>
          <p:nvPr>
            <p:ph type="body" idx="1"/>
          </p:nvPr>
        </p:nvSpPr>
        <p:spPr>
          <a:xfrm>
            <a:off x="837604" y="1676882"/>
            <a:ext cx="5144355" cy="821814"/>
          </a:xfrm>
        </p:spPr>
        <p:txBody>
          <a:bodyPr anchor="b"/>
          <a:lstStyle>
            <a:lvl1pPr marL="0" indent="0">
              <a:buNone/>
              <a:defRPr sz="1772" b="1"/>
            </a:lvl1pPr>
            <a:lvl2pPr marL="337501" indent="0">
              <a:buNone/>
              <a:defRPr sz="1476" b="1"/>
            </a:lvl2pPr>
            <a:lvl3pPr marL="675000" indent="0">
              <a:buNone/>
              <a:defRPr sz="1329" b="1"/>
            </a:lvl3pPr>
            <a:lvl4pPr marL="1012503" indent="0">
              <a:buNone/>
              <a:defRPr sz="1181" b="1"/>
            </a:lvl4pPr>
            <a:lvl5pPr marL="1350002" indent="0">
              <a:buNone/>
              <a:defRPr sz="1181" b="1"/>
            </a:lvl5pPr>
            <a:lvl6pPr marL="1687503" indent="0">
              <a:buNone/>
              <a:defRPr sz="1181" b="1"/>
            </a:lvl6pPr>
            <a:lvl7pPr marL="2025002" indent="0">
              <a:buNone/>
              <a:defRPr sz="1181" b="1"/>
            </a:lvl7pPr>
            <a:lvl8pPr marL="2362503" indent="0">
              <a:buNone/>
              <a:defRPr sz="1181" b="1"/>
            </a:lvl8pPr>
            <a:lvl9pPr marL="2700004" indent="0">
              <a:buNone/>
              <a:defRPr sz="1181" b="1"/>
            </a:lvl9pPr>
          </a:lstStyle>
          <a:p>
            <a:pPr lvl="0"/>
            <a:r>
              <a:rPr lang="et-EE"/>
              <a:t>Redigeeri juhtslaidi tekstilaade</a:t>
            </a:r>
          </a:p>
        </p:txBody>
      </p:sp>
      <p:sp>
        <p:nvSpPr>
          <p:cNvPr id="4" name="Sisu kohatäide 3"/>
          <p:cNvSpPr>
            <a:spLocks noGrp="1"/>
          </p:cNvSpPr>
          <p:nvPr>
            <p:ph sz="half" idx="2"/>
          </p:nvPr>
        </p:nvSpPr>
        <p:spPr>
          <a:xfrm>
            <a:off x="837604" y="2498697"/>
            <a:ext cx="5144355" cy="3675206"/>
          </a:xfrm>
        </p:spPr>
        <p:txBody>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endParaRPr lang="en-US"/>
          </a:p>
        </p:txBody>
      </p:sp>
      <p:sp>
        <p:nvSpPr>
          <p:cNvPr id="5" name="Teksti kohatäide 4"/>
          <p:cNvSpPr>
            <a:spLocks noGrp="1"/>
          </p:cNvSpPr>
          <p:nvPr>
            <p:ph type="body" sz="quarter" idx="3"/>
          </p:nvPr>
        </p:nvSpPr>
        <p:spPr>
          <a:xfrm>
            <a:off x="6156127" y="1676882"/>
            <a:ext cx="5169690" cy="821814"/>
          </a:xfrm>
        </p:spPr>
        <p:txBody>
          <a:bodyPr anchor="b"/>
          <a:lstStyle>
            <a:lvl1pPr marL="0" indent="0">
              <a:buNone/>
              <a:defRPr sz="1772" b="1"/>
            </a:lvl1pPr>
            <a:lvl2pPr marL="337501" indent="0">
              <a:buNone/>
              <a:defRPr sz="1476" b="1"/>
            </a:lvl2pPr>
            <a:lvl3pPr marL="675000" indent="0">
              <a:buNone/>
              <a:defRPr sz="1329" b="1"/>
            </a:lvl3pPr>
            <a:lvl4pPr marL="1012503" indent="0">
              <a:buNone/>
              <a:defRPr sz="1181" b="1"/>
            </a:lvl4pPr>
            <a:lvl5pPr marL="1350002" indent="0">
              <a:buNone/>
              <a:defRPr sz="1181" b="1"/>
            </a:lvl5pPr>
            <a:lvl6pPr marL="1687503" indent="0">
              <a:buNone/>
              <a:defRPr sz="1181" b="1"/>
            </a:lvl6pPr>
            <a:lvl7pPr marL="2025002" indent="0">
              <a:buNone/>
              <a:defRPr sz="1181" b="1"/>
            </a:lvl7pPr>
            <a:lvl8pPr marL="2362503" indent="0">
              <a:buNone/>
              <a:defRPr sz="1181" b="1"/>
            </a:lvl8pPr>
            <a:lvl9pPr marL="2700004" indent="0">
              <a:buNone/>
              <a:defRPr sz="1181" b="1"/>
            </a:lvl9pPr>
          </a:lstStyle>
          <a:p>
            <a:pPr lvl="0"/>
            <a:r>
              <a:rPr lang="et-EE"/>
              <a:t>Redigeeri juhtslaidi tekstilaade</a:t>
            </a:r>
          </a:p>
        </p:txBody>
      </p:sp>
      <p:sp>
        <p:nvSpPr>
          <p:cNvPr id="6" name="Sisu kohatäide 5"/>
          <p:cNvSpPr>
            <a:spLocks noGrp="1"/>
          </p:cNvSpPr>
          <p:nvPr>
            <p:ph sz="quarter" idx="4"/>
          </p:nvPr>
        </p:nvSpPr>
        <p:spPr>
          <a:xfrm>
            <a:off x="6156127" y="2498697"/>
            <a:ext cx="5169690" cy="3675206"/>
          </a:xfrm>
        </p:spPr>
        <p:txBody>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endParaRPr lang="en-US"/>
          </a:p>
        </p:txBody>
      </p:sp>
      <p:sp>
        <p:nvSpPr>
          <p:cNvPr id="7" name="Kuupäeva kohatäide 6"/>
          <p:cNvSpPr>
            <a:spLocks noGrp="1"/>
          </p:cNvSpPr>
          <p:nvPr>
            <p:ph type="dt" sz="half" idx="10"/>
          </p:nvPr>
        </p:nvSpPr>
        <p:spPr/>
        <p:txBody>
          <a:bodyPr/>
          <a:lstStyle/>
          <a:p>
            <a:fld id="{A65CDE09-45C5-4623-B996-1C90422F5287}" type="datetimeFigureOut">
              <a:rPr lang="en-US" smtClean="0"/>
              <a:t>1/28/2022</a:t>
            </a:fld>
            <a:endParaRPr lang="en-US"/>
          </a:p>
        </p:txBody>
      </p:sp>
      <p:sp>
        <p:nvSpPr>
          <p:cNvPr id="8" name="Jaluse kohatäide 7"/>
          <p:cNvSpPr>
            <a:spLocks noGrp="1"/>
          </p:cNvSpPr>
          <p:nvPr>
            <p:ph type="ftr" sz="quarter" idx="11"/>
          </p:nvPr>
        </p:nvSpPr>
        <p:spPr/>
        <p:txBody>
          <a:bodyPr/>
          <a:lstStyle/>
          <a:p>
            <a:endParaRPr lang="en-US"/>
          </a:p>
        </p:txBody>
      </p:sp>
      <p:sp>
        <p:nvSpPr>
          <p:cNvPr id="9" name="Slaidinumbri kohatäide 8"/>
          <p:cNvSpPr>
            <a:spLocks noGrp="1"/>
          </p:cNvSpPr>
          <p:nvPr>
            <p:ph type="sldNum" sz="quarter" idx="12"/>
          </p:nvPr>
        </p:nvSpPr>
        <p:spPr/>
        <p:txBody>
          <a:bodyPr/>
          <a:lstStyle/>
          <a:p>
            <a:fld id="{089FE6B3-79E8-4BB7-B676-79D3CF9B4077}" type="slidenum">
              <a:rPr lang="en-US" smtClean="0"/>
              <a:t>‹#›</a:t>
            </a:fld>
            <a:endParaRPr lang="en-US"/>
          </a:p>
        </p:txBody>
      </p:sp>
    </p:spTree>
    <p:extLst>
      <p:ext uri="{BB962C8B-B14F-4D97-AF65-F5344CB8AC3E}">
        <p14:creationId xmlns:p14="http://schemas.microsoft.com/office/powerpoint/2010/main" val="3364769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inult pealkiri">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endParaRPr lang="en-US"/>
          </a:p>
        </p:txBody>
      </p:sp>
      <p:sp>
        <p:nvSpPr>
          <p:cNvPr id="3" name="Kuupäeva kohatäide 2"/>
          <p:cNvSpPr>
            <a:spLocks noGrp="1"/>
          </p:cNvSpPr>
          <p:nvPr>
            <p:ph type="dt" sz="half" idx="10"/>
          </p:nvPr>
        </p:nvSpPr>
        <p:spPr/>
        <p:txBody>
          <a:bodyPr/>
          <a:lstStyle/>
          <a:p>
            <a:fld id="{A65CDE09-45C5-4623-B996-1C90422F5287}" type="datetimeFigureOut">
              <a:rPr lang="en-US" smtClean="0"/>
              <a:t>1/28/2022</a:t>
            </a:fld>
            <a:endParaRPr lang="en-US"/>
          </a:p>
        </p:txBody>
      </p:sp>
      <p:sp>
        <p:nvSpPr>
          <p:cNvPr id="4" name="Jaluse kohatäide 3"/>
          <p:cNvSpPr>
            <a:spLocks noGrp="1"/>
          </p:cNvSpPr>
          <p:nvPr>
            <p:ph type="ftr" sz="quarter" idx="11"/>
          </p:nvPr>
        </p:nvSpPr>
        <p:spPr/>
        <p:txBody>
          <a:bodyPr/>
          <a:lstStyle/>
          <a:p>
            <a:endParaRPr lang="en-US"/>
          </a:p>
        </p:txBody>
      </p:sp>
      <p:sp>
        <p:nvSpPr>
          <p:cNvPr id="5" name="Slaidinumbri kohatäide 4"/>
          <p:cNvSpPr>
            <a:spLocks noGrp="1"/>
          </p:cNvSpPr>
          <p:nvPr>
            <p:ph type="sldNum" sz="quarter" idx="12"/>
          </p:nvPr>
        </p:nvSpPr>
        <p:spPr/>
        <p:txBody>
          <a:bodyPr/>
          <a:lstStyle/>
          <a:p>
            <a:fld id="{089FE6B3-79E8-4BB7-B676-79D3CF9B4077}" type="slidenum">
              <a:rPr lang="en-US" smtClean="0"/>
              <a:t>‹#›</a:t>
            </a:fld>
            <a:endParaRPr lang="en-US"/>
          </a:p>
        </p:txBody>
      </p:sp>
    </p:spTree>
    <p:extLst>
      <p:ext uri="{BB962C8B-B14F-4D97-AF65-F5344CB8AC3E}">
        <p14:creationId xmlns:p14="http://schemas.microsoft.com/office/powerpoint/2010/main" val="1503176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ühi">
    <p:spTree>
      <p:nvGrpSpPr>
        <p:cNvPr id="1" name=""/>
        <p:cNvGrpSpPr/>
        <p:nvPr/>
      </p:nvGrpSpPr>
      <p:grpSpPr>
        <a:xfrm>
          <a:off x="0" y="0"/>
          <a:ext cx="0" cy="0"/>
          <a:chOff x="0" y="0"/>
          <a:chExt cx="0" cy="0"/>
        </a:xfrm>
      </p:grpSpPr>
      <p:sp>
        <p:nvSpPr>
          <p:cNvPr id="2" name="Kuupäeva kohatäide 1"/>
          <p:cNvSpPr>
            <a:spLocks noGrp="1"/>
          </p:cNvSpPr>
          <p:nvPr>
            <p:ph type="dt" sz="half" idx="10"/>
          </p:nvPr>
        </p:nvSpPr>
        <p:spPr/>
        <p:txBody>
          <a:bodyPr/>
          <a:lstStyle/>
          <a:p>
            <a:fld id="{A65CDE09-45C5-4623-B996-1C90422F5287}" type="datetimeFigureOut">
              <a:rPr lang="en-US" smtClean="0"/>
              <a:t>1/28/2022</a:t>
            </a:fld>
            <a:endParaRPr lang="en-US"/>
          </a:p>
        </p:txBody>
      </p:sp>
      <p:sp>
        <p:nvSpPr>
          <p:cNvPr id="3" name="Jaluse kohatäide 2"/>
          <p:cNvSpPr>
            <a:spLocks noGrp="1"/>
          </p:cNvSpPr>
          <p:nvPr>
            <p:ph type="ftr" sz="quarter" idx="11"/>
          </p:nvPr>
        </p:nvSpPr>
        <p:spPr/>
        <p:txBody>
          <a:bodyPr/>
          <a:lstStyle/>
          <a:p>
            <a:endParaRPr lang="en-US"/>
          </a:p>
        </p:txBody>
      </p:sp>
      <p:sp>
        <p:nvSpPr>
          <p:cNvPr id="4" name="Slaidinumbri kohatäide 3"/>
          <p:cNvSpPr>
            <a:spLocks noGrp="1"/>
          </p:cNvSpPr>
          <p:nvPr>
            <p:ph type="sldNum" sz="quarter" idx="12"/>
          </p:nvPr>
        </p:nvSpPr>
        <p:spPr/>
        <p:txBody>
          <a:bodyPr/>
          <a:lstStyle/>
          <a:p>
            <a:fld id="{089FE6B3-79E8-4BB7-B676-79D3CF9B4077}" type="slidenum">
              <a:rPr lang="en-US" smtClean="0"/>
              <a:t>‹#›</a:t>
            </a:fld>
            <a:endParaRPr lang="en-US"/>
          </a:p>
        </p:txBody>
      </p:sp>
    </p:spTree>
    <p:extLst>
      <p:ext uri="{BB962C8B-B14F-4D97-AF65-F5344CB8AC3E}">
        <p14:creationId xmlns:p14="http://schemas.microsoft.com/office/powerpoint/2010/main" val="572744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Pealdisega sisu">
    <p:spTree>
      <p:nvGrpSpPr>
        <p:cNvPr id="1" name=""/>
        <p:cNvGrpSpPr/>
        <p:nvPr/>
      </p:nvGrpSpPr>
      <p:grpSpPr>
        <a:xfrm>
          <a:off x="0" y="0"/>
          <a:ext cx="0" cy="0"/>
          <a:chOff x="0" y="0"/>
          <a:chExt cx="0" cy="0"/>
        </a:xfrm>
      </p:grpSpPr>
      <p:sp>
        <p:nvSpPr>
          <p:cNvPr id="2" name="Pealkiri 1"/>
          <p:cNvSpPr>
            <a:spLocks noGrp="1"/>
          </p:cNvSpPr>
          <p:nvPr>
            <p:ph type="title"/>
          </p:nvPr>
        </p:nvSpPr>
        <p:spPr>
          <a:xfrm>
            <a:off x="837603" y="456036"/>
            <a:ext cx="3921997" cy="1596126"/>
          </a:xfrm>
        </p:spPr>
        <p:txBody>
          <a:bodyPr anchor="b"/>
          <a:lstStyle>
            <a:lvl1pPr>
              <a:defRPr sz="2362"/>
            </a:lvl1pPr>
          </a:lstStyle>
          <a:p>
            <a:r>
              <a:rPr lang="et-EE"/>
              <a:t>Muutke pealkirja laadi</a:t>
            </a:r>
            <a:endParaRPr lang="en-US"/>
          </a:p>
        </p:txBody>
      </p:sp>
      <p:sp>
        <p:nvSpPr>
          <p:cNvPr id="3" name="Sisu kohatäide 2"/>
          <p:cNvSpPr>
            <a:spLocks noGrp="1"/>
          </p:cNvSpPr>
          <p:nvPr>
            <p:ph idx="1"/>
          </p:nvPr>
        </p:nvSpPr>
        <p:spPr>
          <a:xfrm>
            <a:off x="5169691" y="984911"/>
            <a:ext cx="6156127" cy="4861216"/>
          </a:xfrm>
        </p:spPr>
        <p:txBody>
          <a:bodyPr/>
          <a:lstStyle>
            <a:lvl1pPr>
              <a:defRPr sz="2362"/>
            </a:lvl1pPr>
            <a:lvl2pPr>
              <a:defRPr sz="2067"/>
            </a:lvl2pPr>
            <a:lvl3pPr>
              <a:defRPr sz="1772"/>
            </a:lvl3pPr>
            <a:lvl4pPr>
              <a:defRPr sz="1476"/>
            </a:lvl4pPr>
            <a:lvl5pPr>
              <a:defRPr sz="1476"/>
            </a:lvl5pPr>
            <a:lvl6pPr>
              <a:defRPr sz="1476"/>
            </a:lvl6pPr>
            <a:lvl7pPr>
              <a:defRPr sz="1476"/>
            </a:lvl7pPr>
            <a:lvl8pPr>
              <a:defRPr sz="1476"/>
            </a:lvl8pPr>
            <a:lvl9pPr>
              <a:defRPr sz="1476"/>
            </a:lvl9p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endParaRPr lang="en-US"/>
          </a:p>
        </p:txBody>
      </p:sp>
      <p:sp>
        <p:nvSpPr>
          <p:cNvPr id="4" name="Teksti kohatäide 3"/>
          <p:cNvSpPr>
            <a:spLocks noGrp="1"/>
          </p:cNvSpPr>
          <p:nvPr>
            <p:ph type="body" sz="half" idx="2"/>
          </p:nvPr>
        </p:nvSpPr>
        <p:spPr>
          <a:xfrm>
            <a:off x="837603" y="2052161"/>
            <a:ext cx="3921997" cy="3801883"/>
          </a:xfrm>
        </p:spPr>
        <p:txBody>
          <a:bodyPr/>
          <a:lstStyle>
            <a:lvl1pPr marL="0" indent="0">
              <a:buNone/>
              <a:defRPr sz="1181"/>
            </a:lvl1pPr>
            <a:lvl2pPr marL="337501" indent="0">
              <a:buNone/>
              <a:defRPr sz="1033"/>
            </a:lvl2pPr>
            <a:lvl3pPr marL="675000" indent="0">
              <a:buNone/>
              <a:defRPr sz="886"/>
            </a:lvl3pPr>
            <a:lvl4pPr marL="1012503" indent="0">
              <a:buNone/>
              <a:defRPr sz="738"/>
            </a:lvl4pPr>
            <a:lvl5pPr marL="1350002" indent="0">
              <a:buNone/>
              <a:defRPr sz="738"/>
            </a:lvl5pPr>
            <a:lvl6pPr marL="1687503" indent="0">
              <a:buNone/>
              <a:defRPr sz="738"/>
            </a:lvl6pPr>
            <a:lvl7pPr marL="2025002" indent="0">
              <a:buNone/>
              <a:defRPr sz="738"/>
            </a:lvl7pPr>
            <a:lvl8pPr marL="2362503" indent="0">
              <a:buNone/>
              <a:defRPr sz="738"/>
            </a:lvl8pPr>
            <a:lvl9pPr marL="2700004" indent="0">
              <a:buNone/>
              <a:defRPr sz="738"/>
            </a:lvl9pPr>
          </a:lstStyle>
          <a:p>
            <a:pPr lvl="0"/>
            <a:r>
              <a:rPr lang="et-EE"/>
              <a:t>Redigeeri juhtslaidi tekstilaade</a:t>
            </a:r>
          </a:p>
        </p:txBody>
      </p:sp>
      <p:sp>
        <p:nvSpPr>
          <p:cNvPr id="5" name="Kuupäeva kohatäide 4"/>
          <p:cNvSpPr>
            <a:spLocks noGrp="1"/>
          </p:cNvSpPr>
          <p:nvPr>
            <p:ph type="dt" sz="half" idx="10"/>
          </p:nvPr>
        </p:nvSpPr>
        <p:spPr/>
        <p:txBody>
          <a:bodyPr/>
          <a:lstStyle/>
          <a:p>
            <a:fld id="{A65CDE09-45C5-4623-B996-1C90422F5287}" type="datetimeFigureOut">
              <a:rPr lang="en-US" smtClean="0"/>
              <a:t>1/28/2022</a:t>
            </a:fld>
            <a:endParaRPr lang="en-US"/>
          </a:p>
        </p:txBody>
      </p:sp>
      <p:sp>
        <p:nvSpPr>
          <p:cNvPr id="6" name="Jaluse kohatäide 5"/>
          <p:cNvSpPr>
            <a:spLocks noGrp="1"/>
          </p:cNvSpPr>
          <p:nvPr>
            <p:ph type="ftr" sz="quarter" idx="11"/>
          </p:nvPr>
        </p:nvSpPr>
        <p:spPr/>
        <p:txBody>
          <a:bodyPr/>
          <a:lstStyle/>
          <a:p>
            <a:endParaRPr lang="en-US"/>
          </a:p>
        </p:txBody>
      </p:sp>
      <p:sp>
        <p:nvSpPr>
          <p:cNvPr id="7" name="Slaidinumbri kohatäide 6"/>
          <p:cNvSpPr>
            <a:spLocks noGrp="1"/>
          </p:cNvSpPr>
          <p:nvPr>
            <p:ph type="sldNum" sz="quarter" idx="12"/>
          </p:nvPr>
        </p:nvSpPr>
        <p:spPr/>
        <p:txBody>
          <a:bodyPr/>
          <a:lstStyle/>
          <a:p>
            <a:fld id="{089FE6B3-79E8-4BB7-B676-79D3CF9B4077}" type="slidenum">
              <a:rPr lang="en-US" smtClean="0"/>
              <a:t>‹#›</a:t>
            </a:fld>
            <a:endParaRPr lang="en-US"/>
          </a:p>
        </p:txBody>
      </p:sp>
    </p:spTree>
    <p:extLst>
      <p:ext uri="{BB962C8B-B14F-4D97-AF65-F5344CB8AC3E}">
        <p14:creationId xmlns:p14="http://schemas.microsoft.com/office/powerpoint/2010/main" val="4223447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ldiallkirjaga pilt">
    <p:spTree>
      <p:nvGrpSpPr>
        <p:cNvPr id="1" name=""/>
        <p:cNvGrpSpPr/>
        <p:nvPr/>
      </p:nvGrpSpPr>
      <p:grpSpPr>
        <a:xfrm>
          <a:off x="0" y="0"/>
          <a:ext cx="0" cy="0"/>
          <a:chOff x="0" y="0"/>
          <a:chExt cx="0" cy="0"/>
        </a:xfrm>
      </p:grpSpPr>
      <p:sp>
        <p:nvSpPr>
          <p:cNvPr id="2" name="Pealkiri 1"/>
          <p:cNvSpPr>
            <a:spLocks noGrp="1"/>
          </p:cNvSpPr>
          <p:nvPr>
            <p:ph type="title"/>
          </p:nvPr>
        </p:nvSpPr>
        <p:spPr>
          <a:xfrm>
            <a:off x="837603" y="456036"/>
            <a:ext cx="3921997" cy="1596126"/>
          </a:xfrm>
        </p:spPr>
        <p:txBody>
          <a:bodyPr anchor="b"/>
          <a:lstStyle>
            <a:lvl1pPr>
              <a:defRPr sz="2362"/>
            </a:lvl1pPr>
          </a:lstStyle>
          <a:p>
            <a:r>
              <a:rPr lang="et-EE"/>
              <a:t>Muutke pealkirja laadi</a:t>
            </a:r>
            <a:endParaRPr lang="en-US"/>
          </a:p>
        </p:txBody>
      </p:sp>
      <p:sp>
        <p:nvSpPr>
          <p:cNvPr id="3" name="Pildi kohatäide 2"/>
          <p:cNvSpPr>
            <a:spLocks noGrp="1"/>
          </p:cNvSpPr>
          <p:nvPr>
            <p:ph type="pic" idx="1"/>
          </p:nvPr>
        </p:nvSpPr>
        <p:spPr>
          <a:xfrm>
            <a:off x="5169691" y="984911"/>
            <a:ext cx="6156127" cy="4861216"/>
          </a:xfrm>
        </p:spPr>
        <p:txBody>
          <a:bodyPr/>
          <a:lstStyle>
            <a:lvl1pPr marL="0" indent="0">
              <a:buNone/>
              <a:defRPr sz="2362"/>
            </a:lvl1pPr>
            <a:lvl2pPr marL="337501" indent="0">
              <a:buNone/>
              <a:defRPr sz="2067"/>
            </a:lvl2pPr>
            <a:lvl3pPr marL="675000" indent="0">
              <a:buNone/>
              <a:defRPr sz="1772"/>
            </a:lvl3pPr>
            <a:lvl4pPr marL="1012503" indent="0">
              <a:buNone/>
              <a:defRPr sz="1476"/>
            </a:lvl4pPr>
            <a:lvl5pPr marL="1350002" indent="0">
              <a:buNone/>
              <a:defRPr sz="1476"/>
            </a:lvl5pPr>
            <a:lvl6pPr marL="1687503" indent="0">
              <a:buNone/>
              <a:defRPr sz="1476"/>
            </a:lvl6pPr>
            <a:lvl7pPr marL="2025002" indent="0">
              <a:buNone/>
              <a:defRPr sz="1476"/>
            </a:lvl7pPr>
            <a:lvl8pPr marL="2362503" indent="0">
              <a:buNone/>
              <a:defRPr sz="1476"/>
            </a:lvl8pPr>
            <a:lvl9pPr marL="2700004" indent="0">
              <a:buNone/>
              <a:defRPr sz="1476"/>
            </a:lvl9pPr>
          </a:lstStyle>
          <a:p>
            <a:endParaRPr lang="en-US"/>
          </a:p>
        </p:txBody>
      </p:sp>
      <p:sp>
        <p:nvSpPr>
          <p:cNvPr id="4" name="Teksti kohatäide 3"/>
          <p:cNvSpPr>
            <a:spLocks noGrp="1"/>
          </p:cNvSpPr>
          <p:nvPr>
            <p:ph type="body" sz="half" idx="2"/>
          </p:nvPr>
        </p:nvSpPr>
        <p:spPr>
          <a:xfrm>
            <a:off x="837603" y="2052161"/>
            <a:ext cx="3921997" cy="3801883"/>
          </a:xfrm>
        </p:spPr>
        <p:txBody>
          <a:bodyPr/>
          <a:lstStyle>
            <a:lvl1pPr marL="0" indent="0">
              <a:buNone/>
              <a:defRPr sz="1181"/>
            </a:lvl1pPr>
            <a:lvl2pPr marL="337501" indent="0">
              <a:buNone/>
              <a:defRPr sz="1033"/>
            </a:lvl2pPr>
            <a:lvl3pPr marL="675000" indent="0">
              <a:buNone/>
              <a:defRPr sz="886"/>
            </a:lvl3pPr>
            <a:lvl4pPr marL="1012503" indent="0">
              <a:buNone/>
              <a:defRPr sz="738"/>
            </a:lvl4pPr>
            <a:lvl5pPr marL="1350002" indent="0">
              <a:buNone/>
              <a:defRPr sz="738"/>
            </a:lvl5pPr>
            <a:lvl6pPr marL="1687503" indent="0">
              <a:buNone/>
              <a:defRPr sz="738"/>
            </a:lvl6pPr>
            <a:lvl7pPr marL="2025002" indent="0">
              <a:buNone/>
              <a:defRPr sz="738"/>
            </a:lvl7pPr>
            <a:lvl8pPr marL="2362503" indent="0">
              <a:buNone/>
              <a:defRPr sz="738"/>
            </a:lvl8pPr>
            <a:lvl9pPr marL="2700004" indent="0">
              <a:buNone/>
              <a:defRPr sz="738"/>
            </a:lvl9pPr>
          </a:lstStyle>
          <a:p>
            <a:pPr lvl="0"/>
            <a:r>
              <a:rPr lang="et-EE"/>
              <a:t>Redigeeri juhtslaidi tekstilaade</a:t>
            </a:r>
          </a:p>
        </p:txBody>
      </p:sp>
      <p:sp>
        <p:nvSpPr>
          <p:cNvPr id="5" name="Kuupäeva kohatäide 4"/>
          <p:cNvSpPr>
            <a:spLocks noGrp="1"/>
          </p:cNvSpPr>
          <p:nvPr>
            <p:ph type="dt" sz="half" idx="10"/>
          </p:nvPr>
        </p:nvSpPr>
        <p:spPr/>
        <p:txBody>
          <a:bodyPr/>
          <a:lstStyle/>
          <a:p>
            <a:fld id="{A65CDE09-45C5-4623-B996-1C90422F5287}" type="datetimeFigureOut">
              <a:rPr lang="en-US" smtClean="0"/>
              <a:t>1/28/2022</a:t>
            </a:fld>
            <a:endParaRPr lang="en-US"/>
          </a:p>
        </p:txBody>
      </p:sp>
      <p:sp>
        <p:nvSpPr>
          <p:cNvPr id="6" name="Jaluse kohatäide 5"/>
          <p:cNvSpPr>
            <a:spLocks noGrp="1"/>
          </p:cNvSpPr>
          <p:nvPr>
            <p:ph type="ftr" sz="quarter" idx="11"/>
          </p:nvPr>
        </p:nvSpPr>
        <p:spPr/>
        <p:txBody>
          <a:bodyPr/>
          <a:lstStyle/>
          <a:p>
            <a:endParaRPr lang="en-US"/>
          </a:p>
        </p:txBody>
      </p:sp>
      <p:sp>
        <p:nvSpPr>
          <p:cNvPr id="7" name="Slaidinumbri kohatäide 6"/>
          <p:cNvSpPr>
            <a:spLocks noGrp="1"/>
          </p:cNvSpPr>
          <p:nvPr>
            <p:ph type="sldNum" sz="quarter" idx="12"/>
          </p:nvPr>
        </p:nvSpPr>
        <p:spPr/>
        <p:txBody>
          <a:bodyPr/>
          <a:lstStyle/>
          <a:p>
            <a:fld id="{089FE6B3-79E8-4BB7-B676-79D3CF9B4077}" type="slidenum">
              <a:rPr lang="en-US" smtClean="0"/>
              <a:t>‹#›</a:t>
            </a:fld>
            <a:endParaRPr lang="en-US"/>
          </a:p>
        </p:txBody>
      </p:sp>
    </p:spTree>
    <p:extLst>
      <p:ext uri="{BB962C8B-B14F-4D97-AF65-F5344CB8AC3E}">
        <p14:creationId xmlns:p14="http://schemas.microsoft.com/office/powerpoint/2010/main" val="3543376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itel ja vertikaaltekst">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endParaRPr lang="en-US"/>
          </a:p>
        </p:txBody>
      </p:sp>
      <p:sp>
        <p:nvSpPr>
          <p:cNvPr id="3" name="Vertikaalteksti kohatäide 2"/>
          <p:cNvSpPr>
            <a:spLocks noGrp="1"/>
          </p:cNvSpPr>
          <p:nvPr>
            <p:ph type="body" orient="vert" idx="1"/>
          </p:nvPr>
        </p:nvSpPr>
        <p:spPr/>
        <p:txBody>
          <a:bodyPr vert="eaVert"/>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endParaRPr lang="en-US"/>
          </a:p>
        </p:txBody>
      </p:sp>
      <p:sp>
        <p:nvSpPr>
          <p:cNvPr id="4" name="Kuupäeva kohatäide 3"/>
          <p:cNvSpPr>
            <a:spLocks noGrp="1"/>
          </p:cNvSpPr>
          <p:nvPr>
            <p:ph type="dt" sz="half" idx="10"/>
          </p:nvPr>
        </p:nvSpPr>
        <p:spPr/>
        <p:txBody>
          <a:bodyPr/>
          <a:lstStyle/>
          <a:p>
            <a:fld id="{A65CDE09-45C5-4623-B996-1C90422F5287}" type="datetimeFigureOut">
              <a:rPr lang="en-US" smtClean="0"/>
              <a:t>1/28/2022</a:t>
            </a:fld>
            <a:endParaRPr lang="en-US"/>
          </a:p>
        </p:txBody>
      </p:sp>
      <p:sp>
        <p:nvSpPr>
          <p:cNvPr id="5" name="Jaluse kohatäide 4"/>
          <p:cNvSpPr>
            <a:spLocks noGrp="1"/>
          </p:cNvSpPr>
          <p:nvPr>
            <p:ph type="ftr" sz="quarter" idx="11"/>
          </p:nvPr>
        </p:nvSpPr>
        <p:spPr/>
        <p:txBody>
          <a:bodyPr/>
          <a:lstStyle/>
          <a:p>
            <a:endParaRPr lang="en-US"/>
          </a:p>
        </p:txBody>
      </p:sp>
      <p:sp>
        <p:nvSpPr>
          <p:cNvPr id="6" name="Slaidinumbri kohatäide 5"/>
          <p:cNvSpPr>
            <a:spLocks noGrp="1"/>
          </p:cNvSpPr>
          <p:nvPr>
            <p:ph type="sldNum" sz="quarter" idx="12"/>
          </p:nvPr>
        </p:nvSpPr>
        <p:spPr/>
        <p:txBody>
          <a:bodyPr/>
          <a:lstStyle/>
          <a:p>
            <a:fld id="{089FE6B3-79E8-4BB7-B676-79D3CF9B4077}" type="slidenum">
              <a:rPr lang="en-US" smtClean="0"/>
              <a:t>‹#›</a:t>
            </a:fld>
            <a:endParaRPr lang="en-US"/>
          </a:p>
        </p:txBody>
      </p:sp>
    </p:spTree>
    <p:extLst>
      <p:ext uri="{BB962C8B-B14F-4D97-AF65-F5344CB8AC3E}">
        <p14:creationId xmlns:p14="http://schemas.microsoft.com/office/powerpoint/2010/main" val="893213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altiitel ja tekst">
    <p:spTree>
      <p:nvGrpSpPr>
        <p:cNvPr id="1" name=""/>
        <p:cNvGrpSpPr/>
        <p:nvPr/>
      </p:nvGrpSpPr>
      <p:grpSpPr>
        <a:xfrm>
          <a:off x="0" y="0"/>
          <a:ext cx="0" cy="0"/>
          <a:chOff x="0" y="0"/>
          <a:chExt cx="0" cy="0"/>
        </a:xfrm>
      </p:grpSpPr>
      <p:sp>
        <p:nvSpPr>
          <p:cNvPr id="2" name="Vertikaaltiitel 1"/>
          <p:cNvSpPr>
            <a:spLocks noGrp="1"/>
          </p:cNvSpPr>
          <p:nvPr>
            <p:ph type="title" orient="vert"/>
          </p:nvPr>
        </p:nvSpPr>
        <p:spPr>
          <a:xfrm>
            <a:off x="8702182" y="364195"/>
            <a:ext cx="2622053" cy="5797040"/>
          </a:xfrm>
        </p:spPr>
        <p:txBody>
          <a:bodyPr vert="eaVert"/>
          <a:lstStyle/>
          <a:p>
            <a:r>
              <a:rPr lang="et-EE"/>
              <a:t>Muutke pealkirja laadi</a:t>
            </a:r>
            <a:endParaRPr lang="en-US"/>
          </a:p>
        </p:txBody>
      </p:sp>
      <p:sp>
        <p:nvSpPr>
          <p:cNvPr id="3" name="Vertikaalteksti kohatäide 2"/>
          <p:cNvSpPr>
            <a:spLocks noGrp="1"/>
          </p:cNvSpPr>
          <p:nvPr>
            <p:ph type="body" orient="vert" idx="1"/>
          </p:nvPr>
        </p:nvSpPr>
        <p:spPr>
          <a:xfrm>
            <a:off x="836018" y="364195"/>
            <a:ext cx="7714159" cy="5797040"/>
          </a:xfrm>
        </p:spPr>
        <p:txBody>
          <a:bodyPr vert="eaVert"/>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endParaRPr lang="en-US"/>
          </a:p>
        </p:txBody>
      </p:sp>
      <p:sp>
        <p:nvSpPr>
          <p:cNvPr id="4" name="Kuupäeva kohatäide 3"/>
          <p:cNvSpPr>
            <a:spLocks noGrp="1"/>
          </p:cNvSpPr>
          <p:nvPr>
            <p:ph type="dt" sz="half" idx="10"/>
          </p:nvPr>
        </p:nvSpPr>
        <p:spPr/>
        <p:txBody>
          <a:bodyPr/>
          <a:lstStyle/>
          <a:p>
            <a:fld id="{A65CDE09-45C5-4623-B996-1C90422F5287}" type="datetimeFigureOut">
              <a:rPr lang="en-US" smtClean="0"/>
              <a:t>1/28/2022</a:t>
            </a:fld>
            <a:endParaRPr lang="en-US"/>
          </a:p>
        </p:txBody>
      </p:sp>
      <p:sp>
        <p:nvSpPr>
          <p:cNvPr id="5" name="Jaluse kohatäide 4"/>
          <p:cNvSpPr>
            <a:spLocks noGrp="1"/>
          </p:cNvSpPr>
          <p:nvPr>
            <p:ph type="ftr" sz="quarter" idx="11"/>
          </p:nvPr>
        </p:nvSpPr>
        <p:spPr/>
        <p:txBody>
          <a:bodyPr/>
          <a:lstStyle/>
          <a:p>
            <a:endParaRPr lang="en-US"/>
          </a:p>
        </p:txBody>
      </p:sp>
      <p:sp>
        <p:nvSpPr>
          <p:cNvPr id="6" name="Slaidinumbri kohatäide 5"/>
          <p:cNvSpPr>
            <a:spLocks noGrp="1"/>
          </p:cNvSpPr>
          <p:nvPr>
            <p:ph type="sldNum" sz="quarter" idx="12"/>
          </p:nvPr>
        </p:nvSpPr>
        <p:spPr/>
        <p:txBody>
          <a:bodyPr/>
          <a:lstStyle/>
          <a:p>
            <a:fld id="{089FE6B3-79E8-4BB7-B676-79D3CF9B4077}" type="slidenum">
              <a:rPr lang="en-US" smtClean="0"/>
              <a:t>‹#›</a:t>
            </a:fld>
            <a:endParaRPr lang="en-US"/>
          </a:p>
        </p:txBody>
      </p:sp>
    </p:spTree>
    <p:extLst>
      <p:ext uri="{BB962C8B-B14F-4D97-AF65-F5344CB8AC3E}">
        <p14:creationId xmlns:p14="http://schemas.microsoft.com/office/powerpoint/2010/main" val="3399955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ealkirja kohatäide 1"/>
          <p:cNvSpPr>
            <a:spLocks noGrp="1"/>
          </p:cNvSpPr>
          <p:nvPr>
            <p:ph type="title"/>
          </p:nvPr>
        </p:nvSpPr>
        <p:spPr>
          <a:xfrm>
            <a:off x="836018" y="364198"/>
            <a:ext cx="10488217" cy="1322188"/>
          </a:xfrm>
          <a:prstGeom prst="rect">
            <a:avLst/>
          </a:prstGeom>
        </p:spPr>
        <p:txBody>
          <a:bodyPr vert="horz" lIns="91440" tIns="45720" rIns="91440" bIns="45720" rtlCol="0" anchor="ctr">
            <a:normAutofit/>
          </a:bodyPr>
          <a:lstStyle/>
          <a:p>
            <a:r>
              <a:rPr lang="et-EE"/>
              <a:t>Muutke pealkirja laadi</a:t>
            </a:r>
            <a:endParaRPr lang="en-US"/>
          </a:p>
        </p:txBody>
      </p:sp>
      <p:sp>
        <p:nvSpPr>
          <p:cNvPr id="3" name="Teksti kohatäide 2"/>
          <p:cNvSpPr>
            <a:spLocks noGrp="1"/>
          </p:cNvSpPr>
          <p:nvPr>
            <p:ph type="body" idx="1"/>
          </p:nvPr>
        </p:nvSpPr>
        <p:spPr>
          <a:xfrm>
            <a:off x="836018" y="1820976"/>
            <a:ext cx="10488217" cy="4340259"/>
          </a:xfrm>
          <a:prstGeom prst="rect">
            <a:avLst/>
          </a:prstGeom>
        </p:spPr>
        <p:txBody>
          <a:bodyPr vert="horz" lIns="91440" tIns="45720" rIns="91440" bIns="45720" rtlCol="0">
            <a:normAutofit/>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endParaRPr lang="en-US"/>
          </a:p>
        </p:txBody>
      </p:sp>
      <p:sp>
        <p:nvSpPr>
          <p:cNvPr id="4" name="Kuupäeva kohatäide 3"/>
          <p:cNvSpPr>
            <a:spLocks noGrp="1"/>
          </p:cNvSpPr>
          <p:nvPr>
            <p:ph type="dt" sz="half" idx="2"/>
          </p:nvPr>
        </p:nvSpPr>
        <p:spPr>
          <a:xfrm>
            <a:off x="836017" y="6340168"/>
            <a:ext cx="2736056" cy="364195"/>
          </a:xfrm>
          <a:prstGeom prst="rect">
            <a:avLst/>
          </a:prstGeom>
        </p:spPr>
        <p:txBody>
          <a:bodyPr vert="horz" lIns="91440" tIns="45720" rIns="91440" bIns="45720" rtlCol="0" anchor="ctr"/>
          <a:lstStyle>
            <a:lvl1pPr algn="l">
              <a:defRPr sz="886">
                <a:solidFill>
                  <a:schemeClr val="tx1">
                    <a:tint val="75000"/>
                  </a:schemeClr>
                </a:solidFill>
              </a:defRPr>
            </a:lvl1pPr>
          </a:lstStyle>
          <a:p>
            <a:fld id="{A65CDE09-45C5-4623-B996-1C90422F5287}" type="datetimeFigureOut">
              <a:rPr lang="en-US" smtClean="0"/>
              <a:t>1/28/2022</a:t>
            </a:fld>
            <a:endParaRPr lang="en-US"/>
          </a:p>
        </p:txBody>
      </p:sp>
      <p:sp>
        <p:nvSpPr>
          <p:cNvPr id="5" name="Jaluse kohatäide 4"/>
          <p:cNvSpPr>
            <a:spLocks noGrp="1"/>
          </p:cNvSpPr>
          <p:nvPr>
            <p:ph type="ftr" sz="quarter" idx="3"/>
          </p:nvPr>
        </p:nvSpPr>
        <p:spPr>
          <a:xfrm>
            <a:off x="4028083" y="6340168"/>
            <a:ext cx="4104084" cy="364195"/>
          </a:xfrm>
          <a:prstGeom prst="rect">
            <a:avLst/>
          </a:prstGeom>
        </p:spPr>
        <p:txBody>
          <a:bodyPr vert="horz" lIns="91440" tIns="45720" rIns="91440" bIns="45720" rtlCol="0" anchor="ctr"/>
          <a:lstStyle>
            <a:lvl1pPr algn="ctr">
              <a:defRPr sz="886">
                <a:solidFill>
                  <a:schemeClr val="tx1">
                    <a:tint val="75000"/>
                  </a:schemeClr>
                </a:solidFill>
              </a:defRPr>
            </a:lvl1pPr>
          </a:lstStyle>
          <a:p>
            <a:endParaRPr lang="en-US"/>
          </a:p>
        </p:txBody>
      </p:sp>
      <p:sp>
        <p:nvSpPr>
          <p:cNvPr id="6" name="Slaidinumbri kohatäide 5"/>
          <p:cNvSpPr>
            <a:spLocks noGrp="1"/>
          </p:cNvSpPr>
          <p:nvPr>
            <p:ph type="sldNum" sz="quarter" idx="4"/>
          </p:nvPr>
        </p:nvSpPr>
        <p:spPr>
          <a:xfrm>
            <a:off x="8588177" y="6340168"/>
            <a:ext cx="2736056" cy="364195"/>
          </a:xfrm>
          <a:prstGeom prst="rect">
            <a:avLst/>
          </a:prstGeom>
        </p:spPr>
        <p:txBody>
          <a:bodyPr vert="horz" lIns="91440" tIns="45720" rIns="91440" bIns="45720" rtlCol="0" anchor="ctr"/>
          <a:lstStyle>
            <a:lvl1pPr algn="r">
              <a:defRPr sz="886">
                <a:solidFill>
                  <a:schemeClr val="tx1">
                    <a:tint val="75000"/>
                  </a:schemeClr>
                </a:solidFill>
              </a:defRPr>
            </a:lvl1pPr>
          </a:lstStyle>
          <a:p>
            <a:fld id="{089FE6B3-79E8-4BB7-B676-79D3CF9B4077}" type="slidenum">
              <a:rPr lang="en-US" smtClean="0"/>
              <a:t>‹#›</a:t>
            </a:fld>
            <a:endParaRPr lang="en-US"/>
          </a:p>
        </p:txBody>
      </p:sp>
    </p:spTree>
    <p:extLst>
      <p:ext uri="{BB962C8B-B14F-4D97-AF65-F5344CB8AC3E}">
        <p14:creationId xmlns:p14="http://schemas.microsoft.com/office/powerpoint/2010/main" val="2264344150"/>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675000" rtl="0" eaLnBrk="1" latinLnBrk="0" hangingPunct="1">
        <a:lnSpc>
          <a:spcPct val="90000"/>
        </a:lnSpc>
        <a:spcBef>
          <a:spcPct val="0"/>
        </a:spcBef>
        <a:buNone/>
        <a:defRPr sz="3248" kern="1200">
          <a:solidFill>
            <a:schemeClr val="tx1"/>
          </a:solidFill>
          <a:latin typeface="+mj-lt"/>
          <a:ea typeface="+mj-ea"/>
          <a:cs typeface="+mj-cs"/>
        </a:defRPr>
      </a:lvl1pPr>
    </p:titleStyle>
    <p:bodyStyle>
      <a:lvl1pPr marL="168751" indent="-168751" algn="l" defTabSz="675000" rtl="0" eaLnBrk="1" latinLnBrk="0" hangingPunct="1">
        <a:lnSpc>
          <a:spcPct val="90000"/>
        </a:lnSpc>
        <a:spcBef>
          <a:spcPts val="738"/>
        </a:spcBef>
        <a:buFont typeface="Arial" panose="020B0604020202020204" pitchFamily="34" charset="0"/>
        <a:buChar char="•"/>
        <a:defRPr sz="2067" kern="1200">
          <a:solidFill>
            <a:schemeClr val="tx1"/>
          </a:solidFill>
          <a:latin typeface="+mn-lt"/>
          <a:ea typeface="+mn-ea"/>
          <a:cs typeface="+mn-cs"/>
        </a:defRPr>
      </a:lvl1pPr>
      <a:lvl2pPr marL="506250" indent="-168751" algn="l" defTabSz="675000" rtl="0" eaLnBrk="1" latinLnBrk="0" hangingPunct="1">
        <a:lnSpc>
          <a:spcPct val="90000"/>
        </a:lnSpc>
        <a:spcBef>
          <a:spcPts val="369"/>
        </a:spcBef>
        <a:buFont typeface="Arial" panose="020B0604020202020204" pitchFamily="34" charset="0"/>
        <a:buChar char="•"/>
        <a:defRPr sz="1772" kern="1200">
          <a:solidFill>
            <a:schemeClr val="tx1"/>
          </a:solidFill>
          <a:latin typeface="+mn-lt"/>
          <a:ea typeface="+mn-ea"/>
          <a:cs typeface="+mn-cs"/>
        </a:defRPr>
      </a:lvl2pPr>
      <a:lvl3pPr marL="843753" indent="-168751" algn="l" defTabSz="675000" rtl="0" eaLnBrk="1" latinLnBrk="0" hangingPunct="1">
        <a:lnSpc>
          <a:spcPct val="90000"/>
        </a:lnSpc>
        <a:spcBef>
          <a:spcPts val="369"/>
        </a:spcBef>
        <a:buFont typeface="Arial" panose="020B0604020202020204" pitchFamily="34" charset="0"/>
        <a:buChar char="•"/>
        <a:defRPr sz="1476" kern="1200">
          <a:solidFill>
            <a:schemeClr val="tx1"/>
          </a:solidFill>
          <a:latin typeface="+mn-lt"/>
          <a:ea typeface="+mn-ea"/>
          <a:cs typeface="+mn-cs"/>
        </a:defRPr>
      </a:lvl3pPr>
      <a:lvl4pPr marL="1181252" indent="-168751" algn="l" defTabSz="675000" rtl="0" eaLnBrk="1" latinLnBrk="0" hangingPunct="1">
        <a:lnSpc>
          <a:spcPct val="90000"/>
        </a:lnSpc>
        <a:spcBef>
          <a:spcPts val="369"/>
        </a:spcBef>
        <a:buFont typeface="Arial" panose="020B0604020202020204" pitchFamily="34" charset="0"/>
        <a:buChar char="•"/>
        <a:defRPr sz="1329" kern="1200">
          <a:solidFill>
            <a:schemeClr val="tx1"/>
          </a:solidFill>
          <a:latin typeface="+mn-lt"/>
          <a:ea typeface="+mn-ea"/>
          <a:cs typeface="+mn-cs"/>
        </a:defRPr>
      </a:lvl4pPr>
      <a:lvl5pPr marL="1518753" indent="-168751" algn="l" defTabSz="675000" rtl="0" eaLnBrk="1" latinLnBrk="0" hangingPunct="1">
        <a:lnSpc>
          <a:spcPct val="90000"/>
        </a:lnSpc>
        <a:spcBef>
          <a:spcPts val="369"/>
        </a:spcBef>
        <a:buFont typeface="Arial" panose="020B0604020202020204" pitchFamily="34" charset="0"/>
        <a:buChar char="•"/>
        <a:defRPr sz="1329" kern="1200">
          <a:solidFill>
            <a:schemeClr val="tx1"/>
          </a:solidFill>
          <a:latin typeface="+mn-lt"/>
          <a:ea typeface="+mn-ea"/>
          <a:cs typeface="+mn-cs"/>
        </a:defRPr>
      </a:lvl5pPr>
      <a:lvl6pPr marL="1856252" indent="-168751" algn="l" defTabSz="675000" rtl="0" eaLnBrk="1" latinLnBrk="0" hangingPunct="1">
        <a:lnSpc>
          <a:spcPct val="90000"/>
        </a:lnSpc>
        <a:spcBef>
          <a:spcPts val="369"/>
        </a:spcBef>
        <a:buFont typeface="Arial" panose="020B0604020202020204" pitchFamily="34" charset="0"/>
        <a:buChar char="•"/>
        <a:defRPr sz="1329" kern="1200">
          <a:solidFill>
            <a:schemeClr val="tx1"/>
          </a:solidFill>
          <a:latin typeface="+mn-lt"/>
          <a:ea typeface="+mn-ea"/>
          <a:cs typeface="+mn-cs"/>
        </a:defRPr>
      </a:lvl6pPr>
      <a:lvl7pPr marL="2193753" indent="-168751" algn="l" defTabSz="675000" rtl="0" eaLnBrk="1" latinLnBrk="0" hangingPunct="1">
        <a:lnSpc>
          <a:spcPct val="90000"/>
        </a:lnSpc>
        <a:spcBef>
          <a:spcPts val="369"/>
        </a:spcBef>
        <a:buFont typeface="Arial" panose="020B0604020202020204" pitchFamily="34" charset="0"/>
        <a:buChar char="•"/>
        <a:defRPr sz="1329" kern="1200">
          <a:solidFill>
            <a:schemeClr val="tx1"/>
          </a:solidFill>
          <a:latin typeface="+mn-lt"/>
          <a:ea typeface="+mn-ea"/>
          <a:cs typeface="+mn-cs"/>
        </a:defRPr>
      </a:lvl7pPr>
      <a:lvl8pPr marL="2531254" indent="-168751" algn="l" defTabSz="675000" rtl="0" eaLnBrk="1" latinLnBrk="0" hangingPunct="1">
        <a:lnSpc>
          <a:spcPct val="90000"/>
        </a:lnSpc>
        <a:spcBef>
          <a:spcPts val="369"/>
        </a:spcBef>
        <a:buFont typeface="Arial" panose="020B0604020202020204" pitchFamily="34" charset="0"/>
        <a:buChar char="•"/>
        <a:defRPr sz="1329" kern="1200">
          <a:solidFill>
            <a:schemeClr val="tx1"/>
          </a:solidFill>
          <a:latin typeface="+mn-lt"/>
          <a:ea typeface="+mn-ea"/>
          <a:cs typeface="+mn-cs"/>
        </a:defRPr>
      </a:lvl8pPr>
      <a:lvl9pPr marL="2868755" indent="-168751" algn="l" defTabSz="675000" rtl="0" eaLnBrk="1" latinLnBrk="0" hangingPunct="1">
        <a:lnSpc>
          <a:spcPct val="90000"/>
        </a:lnSpc>
        <a:spcBef>
          <a:spcPts val="369"/>
        </a:spcBef>
        <a:buFont typeface="Arial" panose="020B0604020202020204" pitchFamily="34" charset="0"/>
        <a:buChar char="•"/>
        <a:defRPr sz="1329" kern="1200">
          <a:solidFill>
            <a:schemeClr val="tx1"/>
          </a:solidFill>
          <a:latin typeface="+mn-lt"/>
          <a:ea typeface="+mn-ea"/>
          <a:cs typeface="+mn-cs"/>
        </a:defRPr>
      </a:lvl9pPr>
    </p:bodyStyle>
    <p:otherStyle>
      <a:defPPr>
        <a:defRPr lang="en-US"/>
      </a:defPPr>
      <a:lvl1pPr marL="0" algn="l" defTabSz="675000" rtl="0" eaLnBrk="1" latinLnBrk="0" hangingPunct="1">
        <a:defRPr sz="1329" kern="1200">
          <a:solidFill>
            <a:schemeClr val="tx1"/>
          </a:solidFill>
          <a:latin typeface="+mn-lt"/>
          <a:ea typeface="+mn-ea"/>
          <a:cs typeface="+mn-cs"/>
        </a:defRPr>
      </a:lvl1pPr>
      <a:lvl2pPr marL="337501" algn="l" defTabSz="675000" rtl="0" eaLnBrk="1" latinLnBrk="0" hangingPunct="1">
        <a:defRPr sz="1329" kern="1200">
          <a:solidFill>
            <a:schemeClr val="tx1"/>
          </a:solidFill>
          <a:latin typeface="+mn-lt"/>
          <a:ea typeface="+mn-ea"/>
          <a:cs typeface="+mn-cs"/>
        </a:defRPr>
      </a:lvl2pPr>
      <a:lvl3pPr marL="675000" algn="l" defTabSz="675000" rtl="0" eaLnBrk="1" latinLnBrk="0" hangingPunct="1">
        <a:defRPr sz="1329" kern="1200">
          <a:solidFill>
            <a:schemeClr val="tx1"/>
          </a:solidFill>
          <a:latin typeface="+mn-lt"/>
          <a:ea typeface="+mn-ea"/>
          <a:cs typeface="+mn-cs"/>
        </a:defRPr>
      </a:lvl3pPr>
      <a:lvl4pPr marL="1012503" algn="l" defTabSz="675000" rtl="0" eaLnBrk="1" latinLnBrk="0" hangingPunct="1">
        <a:defRPr sz="1329" kern="1200">
          <a:solidFill>
            <a:schemeClr val="tx1"/>
          </a:solidFill>
          <a:latin typeface="+mn-lt"/>
          <a:ea typeface="+mn-ea"/>
          <a:cs typeface="+mn-cs"/>
        </a:defRPr>
      </a:lvl4pPr>
      <a:lvl5pPr marL="1350002" algn="l" defTabSz="675000" rtl="0" eaLnBrk="1" latinLnBrk="0" hangingPunct="1">
        <a:defRPr sz="1329" kern="1200">
          <a:solidFill>
            <a:schemeClr val="tx1"/>
          </a:solidFill>
          <a:latin typeface="+mn-lt"/>
          <a:ea typeface="+mn-ea"/>
          <a:cs typeface="+mn-cs"/>
        </a:defRPr>
      </a:lvl5pPr>
      <a:lvl6pPr marL="1687503" algn="l" defTabSz="675000" rtl="0" eaLnBrk="1" latinLnBrk="0" hangingPunct="1">
        <a:defRPr sz="1329" kern="1200">
          <a:solidFill>
            <a:schemeClr val="tx1"/>
          </a:solidFill>
          <a:latin typeface="+mn-lt"/>
          <a:ea typeface="+mn-ea"/>
          <a:cs typeface="+mn-cs"/>
        </a:defRPr>
      </a:lvl6pPr>
      <a:lvl7pPr marL="2025002" algn="l" defTabSz="675000" rtl="0" eaLnBrk="1" latinLnBrk="0" hangingPunct="1">
        <a:defRPr sz="1329" kern="1200">
          <a:solidFill>
            <a:schemeClr val="tx1"/>
          </a:solidFill>
          <a:latin typeface="+mn-lt"/>
          <a:ea typeface="+mn-ea"/>
          <a:cs typeface="+mn-cs"/>
        </a:defRPr>
      </a:lvl7pPr>
      <a:lvl8pPr marL="2362503" algn="l" defTabSz="675000" rtl="0" eaLnBrk="1" latinLnBrk="0" hangingPunct="1">
        <a:defRPr sz="1329" kern="1200">
          <a:solidFill>
            <a:schemeClr val="tx1"/>
          </a:solidFill>
          <a:latin typeface="+mn-lt"/>
          <a:ea typeface="+mn-ea"/>
          <a:cs typeface="+mn-cs"/>
        </a:defRPr>
      </a:lvl8pPr>
      <a:lvl9pPr marL="2700004" algn="l" defTabSz="675000" rtl="0" eaLnBrk="1" latinLnBrk="0" hangingPunct="1">
        <a:defRPr sz="132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alkiri 3"/>
          <p:cNvSpPr>
            <a:spLocks noGrp="1"/>
          </p:cNvSpPr>
          <p:nvPr>
            <p:ph type="title"/>
          </p:nvPr>
        </p:nvSpPr>
        <p:spPr>
          <a:xfrm>
            <a:off x="836321" y="2759252"/>
            <a:ext cx="10487608" cy="1322034"/>
          </a:xfrm>
        </p:spPr>
        <p:txBody>
          <a:bodyPr>
            <a:normAutofit fontScale="90000"/>
          </a:bodyPr>
          <a:lstStyle/>
          <a:p>
            <a:pPr algn="ctr"/>
            <a:r>
              <a:rPr lang="et-EE" sz="3600" b="1" dirty="0">
                <a:solidFill>
                  <a:srgbClr val="0000FF"/>
                </a:solidFill>
                <a:latin typeface="Aino Headline" panose="020B0303040504020204" pitchFamily="34" charset="0"/>
              </a:rPr>
              <a:t>VALITSEMISALA IKT STRATEEGIA LISATAOTLUSTE JA PROJEKTI VORM </a:t>
            </a:r>
            <a:br>
              <a:rPr lang="et-EE" sz="3600" b="1" dirty="0">
                <a:solidFill>
                  <a:srgbClr val="0000FF"/>
                </a:solidFill>
                <a:latin typeface="Aino Headline" panose="020B0303040504020204" pitchFamily="34" charset="0"/>
              </a:rPr>
            </a:br>
            <a:br>
              <a:rPr lang="et-EE" sz="3600" b="1" dirty="0">
                <a:solidFill>
                  <a:srgbClr val="0000FF"/>
                </a:solidFill>
                <a:latin typeface="Aino Headline" panose="020B0303040504020204" pitchFamily="34" charset="0"/>
              </a:rPr>
            </a:br>
            <a:r>
              <a:rPr lang="et-EE" sz="1800" dirty="0">
                <a:solidFill>
                  <a:srgbClr val="0000FF"/>
                </a:solidFill>
                <a:latin typeface="Aino Headline" panose="020B0303040504020204" pitchFamily="34" charset="0"/>
              </a:rPr>
              <a:t>(Materjalid </a:t>
            </a:r>
            <a:r>
              <a:rPr lang="et-EE" sz="1800" dirty="0">
                <a:solidFill>
                  <a:srgbClr val="0000FF"/>
                </a:solidFill>
                <a:effectLst/>
                <a:latin typeface="Aino Headline" panose="020B0303040504020204" pitchFamily="34" charset="0"/>
                <a:ea typeface="Calibri" panose="020F0502020204030204" pitchFamily="34" charset="0"/>
              </a:rPr>
              <a:t>esitada 02.05 </a:t>
            </a:r>
            <a:r>
              <a:rPr lang="et-EE" sz="1800" dirty="0" err="1">
                <a:solidFill>
                  <a:srgbClr val="0000FF"/>
                </a:solidFill>
                <a:effectLst/>
                <a:latin typeface="Aino Headline" panose="020B0303040504020204" pitchFamily="34" charset="0"/>
                <a:ea typeface="Calibri" panose="020F0502020204030204" pitchFamily="34" charset="0"/>
              </a:rPr>
              <a:t>MKMi</a:t>
            </a:r>
            <a:r>
              <a:rPr lang="et-EE" sz="1800" dirty="0">
                <a:solidFill>
                  <a:srgbClr val="0000FF"/>
                </a:solidFill>
                <a:effectLst/>
                <a:latin typeface="Aino Headline" panose="020B0303040504020204" pitchFamily="34" charset="0"/>
                <a:ea typeface="Calibri" panose="020F0502020204030204" pitchFamily="34" charset="0"/>
              </a:rPr>
              <a:t> </a:t>
            </a:r>
            <a:r>
              <a:rPr lang="fi-FI" sz="1800" dirty="0">
                <a:solidFill>
                  <a:srgbClr val="0000FF"/>
                </a:solidFill>
                <a:effectLst/>
                <a:latin typeface="Aino Headline" panose="020B0303040504020204" pitchFamily="34" charset="0"/>
                <a:ea typeface="Calibri" panose="020F0502020204030204" pitchFamily="34" charset="0"/>
              </a:rPr>
              <a:t>valitsemisala</a:t>
            </a:r>
            <a:r>
              <a:rPr lang="et-EE" sz="1800" dirty="0">
                <a:solidFill>
                  <a:srgbClr val="0000FF"/>
                </a:solidFill>
                <a:effectLst/>
                <a:latin typeface="Aino Headline" panose="020B0303040504020204" pitchFamily="34" charset="0"/>
                <a:ea typeface="Calibri" panose="020F0502020204030204" pitchFamily="34" charset="0"/>
              </a:rPr>
              <a:t> </a:t>
            </a:r>
            <a:r>
              <a:rPr lang="fi-FI" sz="1800" dirty="0" err="1">
                <a:solidFill>
                  <a:srgbClr val="0000FF"/>
                </a:solidFill>
                <a:effectLst/>
                <a:latin typeface="Aino Headline" panose="020B0303040504020204" pitchFamily="34" charset="0"/>
                <a:ea typeface="Calibri" panose="020F0502020204030204" pitchFamily="34" charset="0"/>
              </a:rPr>
              <a:t>ministri</a:t>
            </a:r>
            <a:r>
              <a:rPr lang="et-EE" sz="1800" dirty="0">
                <a:solidFill>
                  <a:srgbClr val="0000FF"/>
                </a:solidFill>
                <a:effectLst/>
                <a:latin typeface="Aino Headline" panose="020B0303040504020204" pitchFamily="34" charset="0"/>
                <a:ea typeface="Calibri" panose="020F0502020204030204" pitchFamily="34" charset="0"/>
              </a:rPr>
              <a:t>, kantsleri või asekantsleri (PS –asutuse juhi)</a:t>
            </a:r>
            <a:r>
              <a:rPr lang="fi-FI" sz="1800" dirty="0">
                <a:solidFill>
                  <a:srgbClr val="0000FF"/>
                </a:solidFill>
                <a:effectLst/>
                <a:latin typeface="Aino Headline" panose="020B0303040504020204" pitchFamily="34" charset="0"/>
                <a:ea typeface="Calibri" panose="020F0502020204030204" pitchFamily="34" charset="0"/>
              </a:rPr>
              <a:t> </a:t>
            </a:r>
            <a:r>
              <a:rPr lang="fi-FI" sz="1800" dirty="0" err="1">
                <a:solidFill>
                  <a:srgbClr val="0000FF"/>
                </a:solidFill>
                <a:effectLst/>
                <a:latin typeface="Aino Headline" panose="020B0303040504020204" pitchFamily="34" charset="0"/>
                <a:ea typeface="Calibri" panose="020F0502020204030204" pitchFamily="34" charset="0"/>
              </a:rPr>
              <a:t>allkirjaga</a:t>
            </a:r>
            <a:r>
              <a:rPr lang="et-EE" sz="1800" dirty="0">
                <a:solidFill>
                  <a:srgbClr val="0000FF"/>
                </a:solidFill>
                <a:effectLst/>
                <a:latin typeface="Aino Headline" panose="020B0303040504020204" pitchFamily="34" charset="0"/>
                <a:ea typeface="Calibri" panose="020F0502020204030204" pitchFamily="34" charset="0"/>
              </a:rPr>
              <a:t> </a:t>
            </a:r>
            <a:r>
              <a:rPr lang="et-EE" sz="1800" dirty="0">
                <a:solidFill>
                  <a:srgbClr val="0000FF"/>
                </a:solidFill>
                <a:latin typeface="Aino Headline" panose="020B0303040504020204" pitchFamily="34" charset="0"/>
                <a:ea typeface="Calibri" panose="020F0502020204030204" pitchFamily="34" charset="0"/>
              </a:rPr>
              <a:t>või meili </a:t>
            </a:r>
            <a:r>
              <a:rPr lang="fi-FI" sz="1800" dirty="0" err="1">
                <a:solidFill>
                  <a:srgbClr val="0000FF"/>
                </a:solidFill>
                <a:effectLst/>
                <a:latin typeface="Aino Headline" panose="020B0303040504020204" pitchFamily="34" charset="0"/>
                <a:ea typeface="Calibri" panose="020F0502020204030204" pitchFamily="34" charset="0"/>
              </a:rPr>
              <a:t>kinnitusega</a:t>
            </a:r>
            <a:r>
              <a:rPr lang="et-EE" sz="1800" dirty="0">
                <a:solidFill>
                  <a:srgbClr val="0000FF"/>
                </a:solidFill>
                <a:effectLst/>
                <a:latin typeface="Aino Headline" panose="020B0303040504020204" pitchFamily="34" charset="0"/>
                <a:ea typeface="Calibri" panose="020F0502020204030204" pitchFamily="34" charset="0"/>
              </a:rPr>
              <a:t>. Ametlikult esitada </a:t>
            </a:r>
            <a:r>
              <a:rPr lang="et-EE" sz="1800" dirty="0" err="1">
                <a:solidFill>
                  <a:srgbClr val="0000FF"/>
                </a:solidFill>
                <a:effectLst/>
                <a:latin typeface="Aino Headline" panose="020B0303040504020204" pitchFamily="34" charset="0"/>
                <a:ea typeface="Calibri" panose="020F0502020204030204" pitchFamily="34" charset="0"/>
              </a:rPr>
              <a:t>RMi</a:t>
            </a:r>
            <a:r>
              <a:rPr lang="et-EE" sz="1800" dirty="0">
                <a:solidFill>
                  <a:srgbClr val="0000FF"/>
                </a:solidFill>
                <a:effectLst/>
                <a:latin typeface="Aino Headline" panose="020B0303040504020204" pitchFamily="34" charset="0"/>
                <a:ea typeface="Calibri" panose="020F0502020204030204" pitchFamily="34" charset="0"/>
              </a:rPr>
              <a:t> 01.06 ministri allkirjaga lõplik verisoon.</a:t>
            </a:r>
            <a:br>
              <a:rPr lang="et-EE" sz="1800" b="1" dirty="0">
                <a:solidFill>
                  <a:srgbClr val="0000FF"/>
                </a:solidFill>
                <a:latin typeface="Aino Headline" panose="020B0303040504020204" pitchFamily="34" charset="0"/>
              </a:rPr>
            </a:br>
            <a:br>
              <a:rPr lang="et-EE" b="1" dirty="0">
                <a:solidFill>
                  <a:srgbClr val="0000FF"/>
                </a:solidFill>
                <a:latin typeface="Aino Headline" panose="020B0303040504020204" pitchFamily="34" charset="0"/>
              </a:rPr>
            </a:br>
            <a:endParaRPr lang="et-EE" b="1" dirty="0">
              <a:solidFill>
                <a:srgbClr val="0000FF"/>
              </a:solidFill>
              <a:latin typeface="Aino Headline" panose="020B0303040504020204" pitchFamily="34" charset="0"/>
            </a:endParaRPr>
          </a:p>
        </p:txBody>
      </p:sp>
    </p:spTree>
    <p:extLst>
      <p:ext uri="{BB962C8B-B14F-4D97-AF65-F5344CB8AC3E}">
        <p14:creationId xmlns:p14="http://schemas.microsoft.com/office/powerpoint/2010/main" val="1133542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354" y="-183160"/>
            <a:ext cx="11304576" cy="700060"/>
          </a:xfrm>
        </p:spPr>
        <p:txBody>
          <a:bodyPr>
            <a:noAutofit/>
          </a:bodyPr>
          <a:lstStyle/>
          <a:p>
            <a:r>
              <a:rPr lang="et-EE" sz="1772" b="1" dirty="0">
                <a:latin typeface="Aino" panose="02000603040504020204" pitchFamily="50" charset="-70"/>
              </a:rPr>
              <a:t>RES IKT lisataotluste (edaspidi RES IKT) ja </a:t>
            </a:r>
            <a:r>
              <a:rPr lang="en-US" sz="1772" b="1" dirty="0">
                <a:latin typeface="Aino" panose="02000603040504020204" pitchFamily="50" charset="-70"/>
              </a:rPr>
              <a:t>SF </a:t>
            </a:r>
            <a:r>
              <a:rPr lang="et-EE" sz="1772" b="1" dirty="0">
                <a:latin typeface="Aino" panose="02000603040504020204" pitchFamily="50" charset="-70"/>
              </a:rPr>
              <a:t>arendus</a:t>
            </a:r>
            <a:r>
              <a:rPr lang="en-US" sz="1772" b="1" dirty="0" err="1">
                <a:latin typeface="Aino" panose="02000603040504020204" pitchFamily="50" charset="-70"/>
              </a:rPr>
              <a:t>projektide</a:t>
            </a:r>
            <a:r>
              <a:rPr lang="et-EE" sz="1772" b="1" dirty="0">
                <a:latin typeface="Aino" panose="02000603040504020204" pitchFamily="50" charset="-70"/>
              </a:rPr>
              <a:t> </a:t>
            </a:r>
            <a:r>
              <a:rPr lang="en-US" sz="1772" b="1" dirty="0">
                <a:latin typeface="Aino" panose="02000603040504020204" pitchFamily="50" charset="-70"/>
              </a:rPr>
              <a:t> </a:t>
            </a:r>
            <a:r>
              <a:rPr lang="en-US" sz="1772" b="1" dirty="0" err="1">
                <a:latin typeface="Aino" panose="02000603040504020204" pitchFamily="50" charset="-70"/>
              </a:rPr>
              <a:t>tutvustus</a:t>
            </a:r>
            <a:r>
              <a:rPr lang="et-EE" sz="1772" b="1" dirty="0">
                <a:latin typeface="Aino" panose="02000603040504020204" pitchFamily="50" charset="-70"/>
              </a:rPr>
              <a:t>/ </a:t>
            </a:r>
            <a:r>
              <a:rPr lang="en-US" sz="1772" b="1" dirty="0">
                <a:latin typeface="Aino" panose="02000603040504020204" pitchFamily="50" charset="-70"/>
              </a:rPr>
              <a:t>1 </a:t>
            </a:r>
            <a:r>
              <a:rPr lang="en-US" sz="1772" b="1" dirty="0" err="1">
                <a:latin typeface="Aino" panose="02000603040504020204" pitchFamily="50" charset="-70"/>
              </a:rPr>
              <a:t>projekt</a:t>
            </a:r>
            <a:r>
              <a:rPr lang="en-US" sz="1772" b="1" dirty="0">
                <a:latin typeface="Aino" panose="02000603040504020204" pitchFamily="50" charset="-70"/>
              </a:rPr>
              <a:t> = 1 </a:t>
            </a:r>
            <a:r>
              <a:rPr lang="en-US" sz="1772" b="1" dirty="0" err="1">
                <a:latin typeface="Aino" panose="02000603040504020204" pitchFamily="50" charset="-70"/>
              </a:rPr>
              <a:t>slaid</a:t>
            </a:r>
            <a:endParaRPr lang="en-US" sz="1772" b="1" dirty="0">
              <a:solidFill>
                <a:srgbClr val="FF0000"/>
              </a:solidFill>
              <a:latin typeface="Aino" panose="02000603040504020204" pitchFamily="50" charset="-70"/>
            </a:endParaRPr>
          </a:p>
        </p:txBody>
      </p:sp>
      <p:graphicFrame>
        <p:nvGraphicFramePr>
          <p:cNvPr id="11" name="Sisu kohatäide 10"/>
          <p:cNvGraphicFramePr>
            <a:graphicFrameLocks noGrp="1"/>
          </p:cNvGraphicFramePr>
          <p:nvPr>
            <p:ph idx="1"/>
            <p:extLst>
              <p:ext uri="{D42A27DB-BD31-4B8C-83A1-F6EECF244321}">
                <p14:modId xmlns:p14="http://schemas.microsoft.com/office/powerpoint/2010/main" val="505223011"/>
              </p:ext>
            </p:extLst>
          </p:nvPr>
        </p:nvGraphicFramePr>
        <p:xfrm>
          <a:off x="354" y="324105"/>
          <a:ext cx="12159542" cy="6768571"/>
        </p:xfrm>
        <a:graphic>
          <a:graphicData uri="http://schemas.openxmlformats.org/drawingml/2006/table">
            <a:tbl>
              <a:tblPr firstRow="1" firstCol="1" bandRow="1"/>
              <a:tblGrid>
                <a:gridCol w="4428758">
                  <a:extLst>
                    <a:ext uri="{9D8B030D-6E8A-4147-A177-3AD203B41FA5}">
                      <a16:colId xmlns:a16="http://schemas.microsoft.com/office/drawing/2014/main" val="1078582206"/>
                    </a:ext>
                  </a:extLst>
                </a:gridCol>
                <a:gridCol w="3760667">
                  <a:extLst>
                    <a:ext uri="{9D8B030D-6E8A-4147-A177-3AD203B41FA5}">
                      <a16:colId xmlns:a16="http://schemas.microsoft.com/office/drawing/2014/main" val="540222432"/>
                    </a:ext>
                  </a:extLst>
                </a:gridCol>
                <a:gridCol w="3970117">
                  <a:extLst>
                    <a:ext uri="{9D8B030D-6E8A-4147-A177-3AD203B41FA5}">
                      <a16:colId xmlns:a16="http://schemas.microsoft.com/office/drawing/2014/main" val="89925652"/>
                    </a:ext>
                  </a:extLst>
                </a:gridCol>
              </a:tblGrid>
              <a:tr h="217301">
                <a:tc gridSpan="3">
                  <a:txBody>
                    <a:bodyPr/>
                    <a:lstStyle/>
                    <a:p>
                      <a:pPr>
                        <a:lnSpc>
                          <a:spcPct val="107000"/>
                        </a:lnSpc>
                        <a:spcAft>
                          <a:spcPts val="0"/>
                        </a:spcAft>
                      </a:pPr>
                      <a:r>
                        <a:rPr lang="et-EE" sz="1100" b="1" kern="1200" dirty="0">
                          <a:solidFill>
                            <a:srgbClr val="0000FF"/>
                          </a:solidFill>
                          <a:effectLst/>
                          <a:latin typeface="+mn-lt"/>
                          <a:ea typeface="Calibri" panose="020F0502020204030204" pitchFamily="34" charset="0"/>
                          <a:cs typeface="Times New Roman" panose="02020603050405020304" pitchFamily="18" charset="0"/>
                        </a:rPr>
                        <a:t>Asutus/RES IKT/Arendusprojekti nimi/ SF summa km-</a:t>
                      </a:r>
                      <a:r>
                        <a:rPr lang="et-EE" sz="1100" b="1" kern="1200" dirty="0" err="1">
                          <a:solidFill>
                            <a:srgbClr val="0000FF"/>
                          </a:solidFill>
                          <a:effectLst/>
                          <a:latin typeface="+mn-lt"/>
                          <a:ea typeface="Calibri" panose="020F0502020204030204" pitchFamily="34" charset="0"/>
                          <a:cs typeface="Times New Roman" panose="02020603050405020304" pitchFamily="18" charset="0"/>
                        </a:rPr>
                        <a:t>ga</a:t>
                      </a:r>
                      <a:r>
                        <a:rPr lang="et-EE" sz="1100" b="1" kern="1200" dirty="0">
                          <a:solidFill>
                            <a:srgbClr val="0000FF"/>
                          </a:solidFill>
                          <a:effectLst/>
                          <a:latin typeface="+mn-lt"/>
                          <a:ea typeface="Calibri" panose="020F0502020204030204" pitchFamily="34" charset="0"/>
                          <a:cs typeface="Times New Roman" panose="02020603050405020304" pitchFamily="18" charset="0"/>
                        </a:rPr>
                        <a:t> </a:t>
                      </a:r>
                      <a:endParaRPr lang="en-GB" sz="1100" b="1" kern="1200" dirty="0">
                        <a:solidFill>
                          <a:srgbClr val="0000FF"/>
                        </a:solidFill>
                        <a:effectLst/>
                        <a:latin typeface="+mn-lt"/>
                        <a:ea typeface="Calibri" panose="020F0502020204030204" pitchFamily="34" charset="0"/>
                        <a:cs typeface="Times New Roman" panose="02020603050405020304" pitchFamily="18" charset="0"/>
                      </a:endParaRPr>
                    </a:p>
                  </a:txBody>
                  <a:tcPr marL="37458" marR="374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972045553"/>
                  </a:ext>
                </a:extLst>
              </a:tr>
              <a:tr h="858087">
                <a:tc gridSpan="2">
                  <a:txBody>
                    <a:bodyPr/>
                    <a:lstStyle/>
                    <a:p>
                      <a:pPr>
                        <a:lnSpc>
                          <a:spcPct val="107000"/>
                        </a:lnSpc>
                        <a:spcAft>
                          <a:spcPts val="0"/>
                        </a:spcAft>
                      </a:pPr>
                      <a:r>
                        <a:rPr lang="et-EE" sz="1100" b="1" dirty="0">
                          <a:solidFill>
                            <a:srgbClr val="0000FF"/>
                          </a:solidFill>
                          <a:effectLst/>
                          <a:latin typeface="+mn-lt"/>
                          <a:ea typeface="Calibri" panose="020F0502020204030204" pitchFamily="34" charset="0"/>
                          <a:cs typeface="Times New Roman" panose="02020603050405020304" pitchFamily="18" charset="0"/>
                        </a:rPr>
                        <a:t>1. </a:t>
                      </a:r>
                      <a:r>
                        <a:rPr lang="et-EE" sz="1100" b="1" kern="1200" dirty="0">
                          <a:solidFill>
                            <a:srgbClr val="0000FF"/>
                          </a:solidFill>
                          <a:effectLst/>
                          <a:latin typeface="+mn-lt"/>
                          <a:ea typeface="Calibri" panose="020F0502020204030204" pitchFamily="34" charset="0"/>
                          <a:cs typeface="Times New Roman" panose="02020603050405020304" pitchFamily="18" charset="0"/>
                        </a:rPr>
                        <a:t>Probleem </a:t>
                      </a:r>
                      <a:r>
                        <a:rPr lang="et-EE" sz="1100" b="0" kern="1200" dirty="0">
                          <a:solidFill>
                            <a:schemeClr val="tx1"/>
                          </a:solidFill>
                          <a:effectLst/>
                          <a:latin typeface="+mn-lt"/>
                          <a:ea typeface="Calibri" panose="020F0502020204030204" pitchFamily="34" charset="0"/>
                          <a:cs typeface="Times New Roman" panose="02020603050405020304" pitchFamily="18" charset="0"/>
                        </a:rPr>
                        <a:t>Tuua välja selge ja </a:t>
                      </a:r>
                      <a:r>
                        <a:rPr lang="et-EE" sz="1100" b="0" strike="noStrike" kern="1200" dirty="0">
                          <a:solidFill>
                            <a:schemeClr val="tx1"/>
                          </a:solidFill>
                          <a:effectLst/>
                          <a:latin typeface="+mn-lt"/>
                          <a:ea typeface="Calibri" panose="020F0502020204030204" pitchFamily="34" charset="0"/>
                          <a:cs typeface="Times New Roman" panose="02020603050405020304" pitchFamily="18" charset="0"/>
                        </a:rPr>
                        <a:t>konkreetne probleem</a:t>
                      </a:r>
                      <a:r>
                        <a:rPr lang="et-EE" sz="1100" b="0" strike="noStrike" kern="1200" dirty="0">
                          <a:solidFill>
                            <a:srgbClr val="FF0000"/>
                          </a:solidFill>
                          <a:effectLst/>
                          <a:latin typeface="+mn-lt"/>
                          <a:ea typeface="Calibri" panose="020F0502020204030204" pitchFamily="34" charset="0"/>
                          <a:cs typeface="Times New Roman" panose="02020603050405020304" pitchFamily="18" charset="0"/>
                        </a:rPr>
                        <a:t> </a:t>
                      </a:r>
                      <a:r>
                        <a:rPr lang="et-EE" sz="1100" b="0" kern="1200" dirty="0">
                          <a:solidFill>
                            <a:schemeClr val="tx1"/>
                          </a:solidFill>
                          <a:effectLst/>
                          <a:latin typeface="+mn-lt"/>
                          <a:ea typeface="Calibri" panose="020F0502020204030204" pitchFamily="34" charset="0"/>
                          <a:cs typeface="Times New Roman" panose="02020603050405020304" pitchFamily="18" charset="0"/>
                        </a:rPr>
                        <a:t>eraisikute/ettevõtjate</a:t>
                      </a:r>
                      <a:r>
                        <a:rPr lang="et-EE" sz="1100" b="0" kern="1200" baseline="0" dirty="0">
                          <a:solidFill>
                            <a:schemeClr val="tx1"/>
                          </a:solidFill>
                          <a:effectLst/>
                          <a:latin typeface="+mn-lt"/>
                          <a:ea typeface="Calibri" panose="020F0502020204030204" pitchFamily="34" charset="0"/>
                          <a:cs typeface="Times New Roman" panose="02020603050405020304" pitchFamily="18" charset="0"/>
                        </a:rPr>
                        <a:t> ja asutuse jaoks</a:t>
                      </a:r>
                      <a:endParaRPr lang="en-GB" sz="1100" b="0" kern="12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et-EE" sz="1100" b="1" dirty="0">
                          <a:solidFill>
                            <a:srgbClr val="0000FF"/>
                          </a:solidFill>
                          <a:effectLst/>
                          <a:latin typeface="+mn-lt"/>
                          <a:ea typeface="Calibri" panose="020F0502020204030204" pitchFamily="34" charset="0"/>
                          <a:cs typeface="Times New Roman" panose="02020603050405020304" pitchFamily="18" charset="0"/>
                        </a:rPr>
                        <a:t>1.1 RES IKT/Arendusprojekti eesmärk</a:t>
                      </a:r>
                      <a:r>
                        <a:rPr lang="et-EE" sz="1100" dirty="0">
                          <a:solidFill>
                            <a:srgbClr val="0000FF"/>
                          </a:solidFill>
                          <a:effectLst/>
                          <a:latin typeface="+mn-lt"/>
                          <a:ea typeface="Calibri" panose="020F0502020204030204" pitchFamily="34" charset="0"/>
                          <a:cs typeface="Times New Roman" panose="02020603050405020304" pitchFamily="18" charset="0"/>
                        </a:rPr>
                        <a:t>  </a:t>
                      </a:r>
                      <a:r>
                        <a:rPr lang="et-EE" sz="1100" dirty="0">
                          <a:solidFill>
                            <a:schemeClr val="tx1"/>
                          </a:solidFill>
                          <a:effectLst/>
                          <a:latin typeface="+mn-lt"/>
                          <a:ea typeface="Calibri" panose="020F0502020204030204" pitchFamily="34" charset="0"/>
                          <a:cs typeface="Times New Roman" panose="02020603050405020304" pitchFamily="18" charset="0"/>
                        </a:rPr>
                        <a:t>Tuua välja, </a:t>
                      </a:r>
                      <a:r>
                        <a:rPr lang="et-EE" sz="1100" strike="noStrike" baseline="0" dirty="0">
                          <a:solidFill>
                            <a:schemeClr val="tx1"/>
                          </a:solidFill>
                          <a:effectLst/>
                          <a:latin typeface="+mn-lt"/>
                          <a:ea typeface="Calibri" panose="020F0502020204030204" pitchFamily="34" charset="0"/>
                          <a:cs typeface="Times New Roman" panose="02020603050405020304" pitchFamily="18" charset="0"/>
                        </a:rPr>
                        <a:t>kuidas probleem RES IKT/arendusprojekti tulemusel laheneb</a:t>
                      </a:r>
                      <a:endParaRPr lang="en-GB" sz="1100" dirty="0">
                        <a:solidFill>
                          <a:schemeClr val="tx1"/>
                        </a:solidFill>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et-EE" sz="1100" b="1" kern="1200" baseline="0" dirty="0">
                          <a:solidFill>
                            <a:srgbClr val="0000FF"/>
                          </a:solidFill>
                          <a:effectLst/>
                          <a:latin typeface="+mn-lt"/>
                          <a:ea typeface="Calibri" panose="020F0502020204030204" pitchFamily="34" charset="0"/>
                          <a:cs typeface="Times New Roman" panose="02020603050405020304" pitchFamily="18" charset="0"/>
                        </a:rPr>
                        <a:t>1.2 </a:t>
                      </a:r>
                      <a:r>
                        <a:rPr lang="et-EE" sz="1100" b="1" kern="1200" baseline="0" dirty="0" err="1">
                          <a:solidFill>
                            <a:srgbClr val="0000FF"/>
                          </a:solidFill>
                          <a:effectLst/>
                          <a:latin typeface="+mn-lt"/>
                          <a:ea typeface="Calibri" panose="020F0502020204030204" pitchFamily="34" charset="0"/>
                          <a:cs typeface="Times New Roman" panose="02020603050405020304" pitchFamily="18" charset="0"/>
                        </a:rPr>
                        <a:t>RESi</a:t>
                      </a:r>
                      <a:r>
                        <a:rPr lang="et-EE" sz="1100" b="1" kern="1200" baseline="0" dirty="0">
                          <a:solidFill>
                            <a:srgbClr val="0000FF"/>
                          </a:solidFill>
                          <a:effectLst/>
                          <a:latin typeface="+mn-lt"/>
                          <a:ea typeface="Calibri" panose="020F0502020204030204" pitchFamily="34" charset="0"/>
                          <a:cs typeface="Times New Roman" panose="02020603050405020304" pitchFamily="18" charset="0"/>
                        </a:rPr>
                        <a:t> lisataotlusega seos</a:t>
                      </a:r>
                      <a:endParaRPr lang="et-EE" sz="1100" b="1" kern="1200" dirty="0">
                        <a:solidFill>
                          <a:srgbClr val="0000FF"/>
                        </a:solidFill>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et-EE" sz="1100" b="1" kern="1200" baseline="0" dirty="0">
                          <a:solidFill>
                            <a:srgbClr val="0000FF"/>
                          </a:solidFill>
                          <a:effectLst/>
                          <a:latin typeface="+mn-lt"/>
                          <a:ea typeface="Calibri" panose="020F0502020204030204" pitchFamily="34" charset="0"/>
                          <a:cs typeface="Times New Roman" panose="02020603050405020304" pitchFamily="18" charset="0"/>
                        </a:rPr>
                        <a:t>1.3 Mitterahastamise tagajärg</a:t>
                      </a:r>
                      <a:r>
                        <a:rPr lang="et-EE" sz="1100" b="0" kern="1200" baseline="0" dirty="0">
                          <a:solidFill>
                            <a:schemeClr val="tx1"/>
                          </a:solidFill>
                          <a:effectLst/>
                          <a:latin typeface="+mn-lt"/>
                          <a:ea typeface="Calibri" panose="020F0502020204030204" pitchFamily="34" charset="0"/>
                          <a:cs typeface="Times New Roman" panose="02020603050405020304" pitchFamily="18" charset="0"/>
                        </a:rPr>
                        <a:t>: Tuua välja numbriliselt kahju/kohustus vms numbriliselt mõõdetav tagajärg, mis mitterahastamisel juhtub</a:t>
                      </a:r>
                      <a:endParaRPr lang="et-EE" sz="1100" b="0" i="1" kern="1200" baseline="0" dirty="0">
                        <a:solidFill>
                          <a:schemeClr val="tx1"/>
                        </a:solidFill>
                        <a:effectLst/>
                        <a:highlight>
                          <a:srgbClr val="FFFF00"/>
                        </a:highlight>
                        <a:latin typeface="+mn-lt"/>
                        <a:ea typeface="Calibri" panose="020F0502020204030204" pitchFamily="34" charset="0"/>
                        <a:cs typeface="Times New Roman" panose="02020603050405020304" pitchFamily="18" charset="0"/>
                      </a:endParaRPr>
                    </a:p>
                  </a:txBody>
                  <a:tcPr marL="37458" marR="374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r>
                        <a:rPr lang="et-EE" sz="1100" b="1" kern="1200" dirty="0">
                          <a:solidFill>
                            <a:srgbClr val="0000FF"/>
                          </a:solidFill>
                          <a:effectLst/>
                          <a:latin typeface="+mn-lt"/>
                          <a:ea typeface="Calibri" panose="020F0502020204030204" pitchFamily="34" charset="0"/>
                          <a:cs typeface="Times New Roman" panose="02020603050405020304" pitchFamily="18" charset="0"/>
                        </a:rPr>
                        <a:t>1.4  Panustab arengukava suundadesse: </a:t>
                      </a:r>
                      <a:r>
                        <a:rPr lang="et-EE" sz="1100" b="0" kern="1200" dirty="0">
                          <a:solidFill>
                            <a:schemeClr val="tx1"/>
                          </a:solidFill>
                          <a:effectLst/>
                          <a:latin typeface="+mn-lt"/>
                          <a:ea typeface="Calibri" panose="020F0502020204030204" pitchFamily="34" charset="0"/>
                          <a:cs typeface="Times New Roman" panose="02020603050405020304" pitchFamily="18" charset="0"/>
                        </a:rPr>
                        <a:t>Tuua välja „Digiühiskonna arengukava 2030“ panustamine </a:t>
                      </a:r>
                      <a:r>
                        <a:rPr lang="et-EE" sz="1100" b="1" u="sng" kern="1200" dirty="0">
                          <a:solidFill>
                            <a:schemeClr val="tx1"/>
                          </a:solidFill>
                          <a:effectLst/>
                          <a:latin typeface="+mn-lt"/>
                          <a:ea typeface="Calibri" panose="020F0502020204030204" pitchFamily="34" charset="0"/>
                          <a:cs typeface="Times New Roman" panose="02020603050405020304" pitchFamily="18" charset="0"/>
                        </a:rPr>
                        <a:t>Tabel Excelisse.</a:t>
                      </a:r>
                      <a:endParaRPr lang="en-US" dirty="0"/>
                    </a:p>
                  </a:txBody>
                  <a:tcPr marL="37458" marR="374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0763195"/>
                  </a:ext>
                </a:extLst>
              </a:tr>
              <a:tr h="1824716">
                <a:tc>
                  <a:txBody>
                    <a:bodyPr/>
                    <a:lstStyle/>
                    <a:p>
                      <a:pPr>
                        <a:lnSpc>
                          <a:spcPct val="107000"/>
                        </a:lnSpc>
                        <a:spcAft>
                          <a:spcPts val="0"/>
                        </a:spcAft>
                      </a:pPr>
                      <a:r>
                        <a:rPr lang="et-EE" sz="1100" b="1" dirty="0">
                          <a:solidFill>
                            <a:srgbClr val="0000FF"/>
                          </a:solidFill>
                          <a:effectLst/>
                          <a:latin typeface="+mn-lt"/>
                          <a:ea typeface="Times New Roman" panose="02020603050405020304" pitchFamily="18" charset="0"/>
                          <a:cs typeface="Times New Roman" panose="02020603050405020304" pitchFamily="18" charset="0"/>
                        </a:rPr>
                        <a:t>2. Hetkeolukord</a:t>
                      </a:r>
                    </a:p>
                    <a:p>
                      <a:pPr marL="171450" indent="-171450">
                        <a:lnSpc>
                          <a:spcPct val="107000"/>
                        </a:lnSpc>
                        <a:spcAft>
                          <a:spcPts val="0"/>
                        </a:spcAft>
                        <a:buFont typeface="Arial" panose="020B0604020202020204" pitchFamily="34" charset="0"/>
                        <a:buChar char="•"/>
                      </a:pPr>
                      <a:r>
                        <a:rPr lang="et-EE" sz="1100" b="0" dirty="0">
                          <a:solidFill>
                            <a:schemeClr val="tx1"/>
                          </a:solidFill>
                          <a:effectLst/>
                          <a:latin typeface="+mn-lt"/>
                          <a:ea typeface="Times New Roman" panose="02020603050405020304" pitchFamily="18" charset="0"/>
                          <a:cs typeface="Times New Roman" panose="02020603050405020304" pitchFamily="18" charset="0"/>
                        </a:rPr>
                        <a:t>Hetkeolukorra</a:t>
                      </a:r>
                      <a:r>
                        <a:rPr lang="et-EE" sz="1100" b="0" baseline="0" dirty="0">
                          <a:solidFill>
                            <a:schemeClr val="tx1"/>
                          </a:solidFill>
                          <a:effectLst/>
                          <a:latin typeface="+mn-lt"/>
                          <a:ea typeface="Times New Roman" panose="02020603050405020304" pitchFamily="18" charset="0"/>
                          <a:cs typeface="Times New Roman" panose="02020603050405020304" pitchFamily="18" charset="0"/>
                        </a:rPr>
                        <a:t> numbriline vaade</a:t>
                      </a:r>
                      <a:r>
                        <a:rPr lang="et-EE" sz="1100" b="0" baseline="0" dirty="0">
                          <a:solidFill>
                            <a:srgbClr val="FF0000"/>
                          </a:solidFill>
                          <a:effectLst/>
                          <a:latin typeface="+mn-lt"/>
                          <a:ea typeface="Times New Roman" panose="02020603050405020304" pitchFamily="18" charset="0"/>
                          <a:cs typeface="Times New Roman" panose="02020603050405020304" pitchFamily="18" charset="0"/>
                        </a:rPr>
                        <a:t> </a:t>
                      </a:r>
                      <a:r>
                        <a:rPr lang="et-EE" sz="1100" b="0" baseline="0" dirty="0">
                          <a:solidFill>
                            <a:schemeClr val="tx1"/>
                          </a:solidFill>
                          <a:effectLst/>
                          <a:latin typeface="+mn-lt"/>
                          <a:ea typeface="Times New Roman" panose="02020603050405020304" pitchFamily="18" charset="0"/>
                          <a:cs typeface="Times New Roman" panose="02020603050405020304" pitchFamily="18" charset="0"/>
                        </a:rPr>
                        <a:t>lähtuvalt probleemist  – finants, sh organisatsiooni kulu teenuse osutamisel, protsess, eraisikute/ettevõtjate rahulolu, tehniline, teenusejuhtumite arv, </a:t>
                      </a:r>
                      <a:r>
                        <a:rPr lang="et-EE" sz="1100" b="0" strike="noStrike" dirty="0">
                          <a:solidFill>
                            <a:schemeClr val="tx1"/>
                          </a:solidFill>
                          <a:effectLst/>
                          <a:latin typeface="+mn-lt"/>
                          <a:ea typeface="Times New Roman" panose="02020603050405020304" pitchFamily="18" charset="0"/>
                          <a:cs typeface="Times New Roman" panose="02020603050405020304" pitchFamily="18" charset="0"/>
                        </a:rPr>
                        <a:t>eraisikute/ettevõtjate </a:t>
                      </a:r>
                      <a:r>
                        <a:rPr lang="et-EE" sz="1100" b="0" dirty="0">
                          <a:solidFill>
                            <a:schemeClr val="tx1"/>
                          </a:solidFill>
                          <a:effectLst/>
                          <a:latin typeface="+mn-lt"/>
                          <a:ea typeface="Times New Roman" panose="02020603050405020304" pitchFamily="18" charset="0"/>
                          <a:cs typeface="Times New Roman" panose="02020603050405020304" pitchFamily="18" charset="0"/>
                        </a:rPr>
                        <a:t>halduskoormus.</a:t>
                      </a:r>
                    </a:p>
                    <a:p>
                      <a:pPr marL="171450" indent="-171450">
                        <a:lnSpc>
                          <a:spcPct val="107000"/>
                        </a:lnSpc>
                        <a:spcAft>
                          <a:spcPts val="0"/>
                        </a:spcAft>
                        <a:buFont typeface="Arial" panose="020B0604020202020204" pitchFamily="34" charset="0"/>
                        <a:buChar char="•"/>
                      </a:pPr>
                      <a:r>
                        <a:rPr lang="et-EE" sz="1100" b="0" dirty="0">
                          <a:solidFill>
                            <a:schemeClr val="tx1"/>
                          </a:solidFill>
                          <a:effectLst/>
                          <a:latin typeface="+mn-lt"/>
                          <a:ea typeface="Calibri" panose="020F0502020204030204" pitchFamily="34" charset="0"/>
                          <a:cs typeface="Times New Roman" panose="02020603050405020304" pitchFamily="18" charset="0"/>
                        </a:rPr>
                        <a:t>Kirjeldada lühidalt eeltöid, mis on RES IKT/arendusprojekti ettevalmistamiseks tehtud</a:t>
                      </a:r>
                      <a:r>
                        <a:rPr lang="et-EE" sz="1100" b="0" baseline="0" dirty="0">
                          <a:solidFill>
                            <a:schemeClr val="tx1"/>
                          </a:solidFill>
                          <a:effectLst/>
                          <a:latin typeface="+mn-lt"/>
                          <a:ea typeface="Calibri" panose="020F0502020204030204" pitchFamily="34" charset="0"/>
                          <a:cs typeface="Times New Roman" panose="02020603050405020304" pitchFamily="18" charset="0"/>
                        </a:rPr>
                        <a:t>, kuidas selle lahenduseni jõuti ning miks on see võimalikest alternatiividest parim? </a:t>
                      </a:r>
                    </a:p>
                    <a:p>
                      <a:pPr marL="171450" indent="-171450">
                        <a:lnSpc>
                          <a:spcPct val="107000"/>
                        </a:lnSpc>
                        <a:spcAft>
                          <a:spcPts val="0"/>
                        </a:spcAft>
                        <a:buFont typeface="Arial" panose="020B0604020202020204" pitchFamily="34" charset="0"/>
                        <a:buChar char="•"/>
                      </a:pPr>
                      <a:r>
                        <a:rPr lang="et-EE" sz="1100" b="0" baseline="0" dirty="0">
                          <a:solidFill>
                            <a:schemeClr val="tx1"/>
                          </a:solidFill>
                          <a:effectLst/>
                          <a:latin typeface="+mn-lt"/>
                          <a:ea typeface="Calibri" panose="020F0502020204030204" pitchFamily="34" charset="0"/>
                          <a:cs typeface="Times New Roman" panose="02020603050405020304" pitchFamily="18" charset="0"/>
                        </a:rPr>
                        <a:t>Kas on läbi viidud analüüs või </a:t>
                      </a:r>
                      <a:r>
                        <a:rPr lang="et-EE" sz="1100" b="0" baseline="0" dirty="0" err="1">
                          <a:solidFill>
                            <a:schemeClr val="tx1"/>
                          </a:solidFill>
                          <a:effectLst/>
                          <a:latin typeface="+mn-lt"/>
                          <a:ea typeface="Calibri" panose="020F0502020204030204" pitchFamily="34" charset="0"/>
                          <a:cs typeface="Times New Roman" panose="02020603050405020304" pitchFamily="18" charset="0"/>
                        </a:rPr>
                        <a:t>PoC</a:t>
                      </a:r>
                      <a:r>
                        <a:rPr lang="et-EE" sz="1100" b="0" baseline="0" dirty="0">
                          <a:solidFill>
                            <a:schemeClr val="tx1"/>
                          </a:solidFill>
                          <a:effectLst/>
                          <a:latin typeface="+mn-lt"/>
                          <a:ea typeface="Calibri" panose="020F0502020204030204" pitchFamily="34" charset="0"/>
                          <a:cs typeface="Times New Roman" panose="02020603050405020304" pitchFamily="18" charset="0"/>
                        </a:rPr>
                        <a:t>? Lisada viide </a:t>
                      </a:r>
                      <a:r>
                        <a:rPr lang="et-EE" sz="1100" b="0" baseline="0" dirty="0" err="1">
                          <a:solidFill>
                            <a:schemeClr val="tx1"/>
                          </a:solidFill>
                          <a:effectLst/>
                          <a:latin typeface="+mn-lt"/>
                          <a:ea typeface="Calibri" panose="020F0502020204030204" pitchFamily="34" charset="0"/>
                          <a:cs typeface="Times New Roman" panose="02020603050405020304" pitchFamily="18" charset="0"/>
                        </a:rPr>
                        <a:t>PoCile</a:t>
                      </a:r>
                      <a:r>
                        <a:rPr lang="et-EE" sz="1100" b="0" baseline="0" dirty="0">
                          <a:solidFill>
                            <a:schemeClr val="tx1"/>
                          </a:solidFill>
                          <a:effectLst/>
                          <a:latin typeface="+mn-lt"/>
                          <a:ea typeface="Calibri" panose="020F0502020204030204" pitchFamily="34" charset="0"/>
                          <a:cs typeface="Times New Roman" panose="02020603050405020304" pitchFamily="18" charset="0"/>
                        </a:rPr>
                        <a:t>/analüüsile.</a:t>
                      </a:r>
                      <a:r>
                        <a:rPr lang="et-EE" sz="1100" b="0" dirty="0">
                          <a:solidFill>
                            <a:schemeClr val="tx1"/>
                          </a:solidFill>
                          <a:effectLst/>
                          <a:latin typeface="+mn-lt"/>
                          <a:ea typeface="Calibri" panose="020F0502020204030204" pitchFamily="34" charset="0"/>
                          <a:cs typeface="Times New Roman" panose="02020603050405020304" pitchFamily="18" charset="0"/>
                        </a:rPr>
                        <a:t> </a:t>
                      </a:r>
                      <a:endParaRPr lang="en-GB" sz="1100" b="0" dirty="0">
                        <a:solidFill>
                          <a:schemeClr val="tx1"/>
                        </a:solidFill>
                        <a:effectLst/>
                        <a:latin typeface="+mn-lt"/>
                        <a:ea typeface="Calibri" panose="020F0502020204030204" pitchFamily="34" charset="0"/>
                        <a:cs typeface="Times New Roman" panose="02020603050405020304" pitchFamily="18" charset="0"/>
                      </a:endParaRPr>
                    </a:p>
                  </a:txBody>
                  <a:tcPr marL="37458" marR="374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t-EE" sz="1100" b="1" kern="1200" dirty="0">
                          <a:solidFill>
                            <a:srgbClr val="0000FF"/>
                          </a:solidFill>
                          <a:effectLst/>
                          <a:latin typeface="+mn-lt"/>
                          <a:ea typeface="Times New Roman" panose="02020603050405020304" pitchFamily="18" charset="0"/>
                          <a:cs typeface="Times New Roman" panose="02020603050405020304" pitchFamily="18" charset="0"/>
                        </a:rPr>
                        <a:t>3. Tulemus </a:t>
                      </a:r>
                      <a:r>
                        <a:rPr lang="et-EE" sz="1100" kern="1200" dirty="0">
                          <a:solidFill>
                            <a:srgbClr val="0000FF"/>
                          </a:solidFill>
                          <a:effectLst/>
                          <a:latin typeface="+mn-lt"/>
                          <a:ea typeface="Times New Roman" panose="02020603050405020304" pitchFamily="18" charset="0"/>
                          <a:cs typeface="Times New Roman" panose="02020603050405020304" pitchFamily="18" charset="0"/>
                        </a:rPr>
                        <a:t>(SF arendusprojekti tulemus peab olema selline, mis kajastub SF projektis ja mida valideerib enne välja maksmist Projekti Nõukogu)</a:t>
                      </a:r>
                      <a:endParaRPr lang="en-GB" sz="1100" kern="1200" dirty="0">
                        <a:solidFill>
                          <a:srgbClr val="0000FF"/>
                        </a:solidFill>
                        <a:effectLst/>
                        <a:latin typeface="+mn-lt"/>
                        <a:ea typeface="Calibri" panose="020F0502020204030204" pitchFamily="34" charset="0"/>
                        <a:cs typeface="Times New Roman" panose="02020603050405020304" pitchFamily="18" charset="0"/>
                      </a:endParaRPr>
                    </a:p>
                    <a:p>
                      <a:pPr marL="171450" indent="-171450">
                        <a:lnSpc>
                          <a:spcPct val="107000"/>
                        </a:lnSpc>
                        <a:spcAft>
                          <a:spcPts val="0"/>
                        </a:spcAft>
                        <a:buFont typeface="Arial" panose="020B0604020202020204" pitchFamily="34" charset="0"/>
                        <a:buChar char="•"/>
                      </a:pPr>
                      <a:r>
                        <a:rPr lang="et-EE" sz="1100" kern="1200" dirty="0">
                          <a:solidFill>
                            <a:schemeClr val="tx1"/>
                          </a:solidFill>
                          <a:effectLst/>
                          <a:latin typeface="+mn-lt"/>
                          <a:ea typeface="Calibri" panose="020F0502020204030204" pitchFamily="34" charset="0"/>
                          <a:cs typeface="Times New Roman" panose="02020603050405020304" pitchFamily="18" charset="0"/>
                        </a:rPr>
                        <a:t>Tulemuse numbriline vaade lähtuvalt hetkeolukorrast, vähemalt finants, protsess, tehniline, teenuse tarbija halduskoormus.</a:t>
                      </a:r>
                    </a:p>
                    <a:p>
                      <a:pPr marL="171450" indent="-171450">
                        <a:lnSpc>
                          <a:spcPct val="107000"/>
                        </a:lnSpc>
                        <a:spcAft>
                          <a:spcPts val="0"/>
                        </a:spcAft>
                        <a:buFont typeface="Arial" panose="020B0604020202020204" pitchFamily="34" charset="0"/>
                        <a:buChar char="•"/>
                      </a:pPr>
                      <a:r>
                        <a:rPr lang="fi-FI" sz="1100" kern="1200" dirty="0" err="1">
                          <a:solidFill>
                            <a:schemeClr val="tx1"/>
                          </a:solidFill>
                          <a:effectLst/>
                          <a:latin typeface="+mn-lt"/>
                          <a:ea typeface="Calibri" panose="020F0502020204030204" pitchFamily="34" charset="0"/>
                          <a:cs typeface="Times New Roman" panose="02020603050405020304" pitchFamily="18" charset="0"/>
                        </a:rPr>
                        <a:t>Konkreetne</a:t>
                      </a:r>
                      <a:r>
                        <a:rPr lang="fi-FI" sz="1100" kern="1200" dirty="0">
                          <a:solidFill>
                            <a:schemeClr val="tx1"/>
                          </a:solidFill>
                          <a:effectLst/>
                          <a:latin typeface="+mn-lt"/>
                          <a:ea typeface="Calibri" panose="020F0502020204030204" pitchFamily="34" charset="0"/>
                          <a:cs typeface="Times New Roman" panose="02020603050405020304" pitchFamily="18" charset="0"/>
                        </a:rPr>
                        <a:t> tulemus, </a:t>
                      </a:r>
                      <a:r>
                        <a:rPr lang="fi-FI" sz="1100" kern="1200" dirty="0" err="1">
                          <a:solidFill>
                            <a:schemeClr val="tx1"/>
                          </a:solidFill>
                          <a:effectLst/>
                          <a:latin typeface="+mn-lt"/>
                          <a:ea typeface="Calibri" panose="020F0502020204030204" pitchFamily="34" charset="0"/>
                          <a:cs typeface="Times New Roman" panose="02020603050405020304" pitchFamily="18" charset="0"/>
                        </a:rPr>
                        <a:t>mis</a:t>
                      </a:r>
                      <a:r>
                        <a:rPr lang="fi-FI" sz="1100" kern="1200" dirty="0">
                          <a:solidFill>
                            <a:schemeClr val="tx1"/>
                          </a:solidFill>
                          <a:effectLst/>
                          <a:latin typeface="+mn-lt"/>
                          <a:ea typeface="Calibri" panose="020F0502020204030204" pitchFamily="34" charset="0"/>
                          <a:cs typeface="Times New Roman" panose="02020603050405020304" pitchFamily="18" charset="0"/>
                        </a:rPr>
                        <a:t> </a:t>
                      </a:r>
                      <a:r>
                        <a:rPr lang="fi-FI" sz="1100" kern="1200" dirty="0" err="1">
                          <a:solidFill>
                            <a:schemeClr val="tx1"/>
                          </a:solidFill>
                          <a:effectLst/>
                          <a:latin typeface="+mn-lt"/>
                          <a:ea typeface="Calibri" panose="020F0502020204030204" pitchFamily="34" charset="0"/>
                          <a:cs typeface="Times New Roman" panose="02020603050405020304" pitchFamily="18" charset="0"/>
                        </a:rPr>
                        <a:t>saavutatakse</a:t>
                      </a:r>
                      <a:r>
                        <a:rPr lang="fi-FI" sz="1100" kern="1200" dirty="0">
                          <a:solidFill>
                            <a:schemeClr val="tx1"/>
                          </a:solidFill>
                          <a:effectLst/>
                          <a:latin typeface="+mn-lt"/>
                          <a:ea typeface="Calibri" panose="020F0502020204030204" pitchFamily="34" charset="0"/>
                          <a:cs typeface="Times New Roman" panose="02020603050405020304" pitchFamily="18" charset="0"/>
                        </a:rPr>
                        <a:t> enne </a:t>
                      </a:r>
                      <a:r>
                        <a:rPr lang="fi-FI" sz="1100" kern="1200" dirty="0" err="1">
                          <a:solidFill>
                            <a:schemeClr val="tx1"/>
                          </a:solidFill>
                          <a:effectLst/>
                          <a:latin typeface="+mn-lt"/>
                          <a:ea typeface="Calibri" panose="020F0502020204030204" pitchFamily="34" charset="0"/>
                          <a:cs typeface="Times New Roman" panose="02020603050405020304" pitchFamily="18" charset="0"/>
                        </a:rPr>
                        <a:t>viimast</a:t>
                      </a:r>
                      <a:r>
                        <a:rPr lang="fi-FI" sz="1100" kern="1200" dirty="0">
                          <a:solidFill>
                            <a:schemeClr val="tx1"/>
                          </a:solidFill>
                          <a:effectLst/>
                          <a:latin typeface="+mn-lt"/>
                          <a:ea typeface="Calibri" panose="020F0502020204030204" pitchFamily="34" charset="0"/>
                          <a:cs typeface="Times New Roman" panose="02020603050405020304" pitchFamily="18" charset="0"/>
                        </a:rPr>
                        <a:t> </a:t>
                      </a:r>
                      <a:r>
                        <a:rPr lang="fi-FI" sz="1100" kern="1200" dirty="0" err="1">
                          <a:solidFill>
                            <a:schemeClr val="tx1"/>
                          </a:solidFill>
                          <a:effectLst/>
                          <a:latin typeface="+mn-lt"/>
                          <a:ea typeface="Calibri" panose="020F0502020204030204" pitchFamily="34" charset="0"/>
                          <a:cs typeface="Times New Roman" panose="02020603050405020304" pitchFamily="18" charset="0"/>
                        </a:rPr>
                        <a:t>väljamakse</a:t>
                      </a:r>
                      <a:r>
                        <a:rPr lang="fi-FI" sz="1100" kern="1200" dirty="0">
                          <a:solidFill>
                            <a:schemeClr val="tx1"/>
                          </a:solidFill>
                          <a:effectLst/>
                          <a:latin typeface="+mn-lt"/>
                          <a:ea typeface="Calibri" panose="020F0502020204030204" pitchFamily="34" charset="0"/>
                          <a:cs typeface="Times New Roman" panose="02020603050405020304" pitchFamily="18" charset="0"/>
                        </a:rPr>
                        <a:t> </a:t>
                      </a:r>
                      <a:r>
                        <a:rPr lang="fi-FI" sz="1100" kern="1200" dirty="0" err="1">
                          <a:solidFill>
                            <a:schemeClr val="tx1"/>
                          </a:solidFill>
                          <a:effectLst/>
                          <a:latin typeface="+mn-lt"/>
                          <a:ea typeface="Calibri" panose="020F0502020204030204" pitchFamily="34" charset="0"/>
                          <a:cs typeface="Times New Roman" panose="02020603050405020304" pitchFamily="18" charset="0"/>
                        </a:rPr>
                        <a:t>tegemist</a:t>
                      </a:r>
                      <a:r>
                        <a:rPr lang="et-EE" sz="1100" kern="1200" baseline="0" dirty="0">
                          <a:solidFill>
                            <a:schemeClr val="tx1"/>
                          </a:solidFill>
                          <a:effectLst/>
                          <a:latin typeface="+mn-lt"/>
                          <a:ea typeface="Calibri" panose="020F0502020204030204" pitchFamily="34" charset="0"/>
                          <a:cs typeface="Times New Roman" panose="02020603050405020304" pitchFamily="18" charset="0"/>
                        </a:rPr>
                        <a:t> ning mille järgi saate öelda, et tulemus täideti ja arendusprojekt oli edukas.</a:t>
                      </a:r>
                    </a:p>
                  </a:txBody>
                  <a:tcPr marL="37458" marR="374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t-EE" sz="1100" b="1" kern="1200" dirty="0">
                          <a:solidFill>
                            <a:srgbClr val="0000FF"/>
                          </a:solidFill>
                          <a:effectLst/>
                          <a:latin typeface="+mn-lt"/>
                          <a:ea typeface="Times New Roman" panose="02020603050405020304" pitchFamily="18" charset="0"/>
                          <a:cs typeface="Times New Roman" panose="02020603050405020304" pitchFamily="18" charset="0"/>
                        </a:rPr>
                        <a:t>4. Mõju </a:t>
                      </a:r>
                      <a:r>
                        <a:rPr lang="et-EE" sz="1100" kern="1200" dirty="0">
                          <a:solidFill>
                            <a:srgbClr val="0000FF"/>
                          </a:solidFill>
                          <a:effectLst/>
                          <a:latin typeface="+mn-lt"/>
                          <a:ea typeface="Times New Roman" panose="02020603050405020304" pitchFamily="18" charset="0"/>
                          <a:cs typeface="Times New Roman" panose="02020603050405020304" pitchFamily="18" charset="0"/>
                        </a:rPr>
                        <a:t>(saavutatav peale RES IKT rakendumist/arendusprojekti lõppu ehk kuni 5 aasta jooksul)</a:t>
                      </a:r>
                    </a:p>
                    <a:p>
                      <a:pPr marL="171450" indent="-171450">
                        <a:lnSpc>
                          <a:spcPct val="107000"/>
                        </a:lnSpc>
                        <a:spcAft>
                          <a:spcPts val="0"/>
                        </a:spcAft>
                        <a:buFont typeface="Arial" panose="020B0604020202020204" pitchFamily="34" charset="0"/>
                        <a:buChar char="•"/>
                      </a:pPr>
                      <a:r>
                        <a:rPr lang="et-EE" sz="1100" kern="1200" dirty="0">
                          <a:solidFill>
                            <a:schemeClr val="tx1"/>
                          </a:solidFill>
                          <a:effectLst/>
                          <a:latin typeface="+mn-lt"/>
                          <a:ea typeface="Calibri" panose="020F0502020204030204" pitchFamily="34" charset="0"/>
                          <a:cs typeface="Times New Roman" panose="02020603050405020304" pitchFamily="18" charset="0"/>
                        </a:rPr>
                        <a:t>Mõju rahalised numbrid lähtuvalt hetkeolukorrast (tasuvusanalüüsi kokkuvõte). </a:t>
                      </a:r>
                      <a:r>
                        <a:rPr lang="et-EE" sz="1100" b="1" u="sng" kern="1200" dirty="0">
                          <a:solidFill>
                            <a:schemeClr val="tx1"/>
                          </a:solidFill>
                          <a:effectLst/>
                          <a:latin typeface="+mn-lt"/>
                          <a:ea typeface="Calibri" panose="020F0502020204030204" pitchFamily="34" charset="0"/>
                          <a:cs typeface="Times New Roman" panose="02020603050405020304" pitchFamily="18" charset="0"/>
                        </a:rPr>
                        <a:t>Tabel Excelisse (sisaldab ka 2. ja 3. punkti</a:t>
                      </a:r>
                      <a:r>
                        <a:rPr lang="et-EE" sz="1100" b="1" u="sng" kern="1200" baseline="0" dirty="0">
                          <a:solidFill>
                            <a:schemeClr val="tx1"/>
                          </a:solidFill>
                          <a:effectLst/>
                          <a:latin typeface="+mn-lt"/>
                          <a:ea typeface="Calibri" panose="020F0502020204030204" pitchFamily="34" charset="0"/>
                          <a:cs typeface="Times New Roman" panose="02020603050405020304" pitchFamily="18" charset="0"/>
                        </a:rPr>
                        <a:t> numbrilist infot).</a:t>
                      </a:r>
                      <a:endParaRPr lang="et-EE" sz="1100" b="1" u="sng" kern="1200" dirty="0">
                        <a:solidFill>
                          <a:schemeClr val="tx1"/>
                        </a:solidFill>
                        <a:effectLst/>
                        <a:latin typeface="+mn-lt"/>
                        <a:ea typeface="Calibri" panose="020F0502020204030204" pitchFamily="34" charset="0"/>
                        <a:cs typeface="Times New Roman" panose="02020603050405020304" pitchFamily="18" charset="0"/>
                      </a:endParaRPr>
                    </a:p>
                    <a:p>
                      <a:pPr marL="171450" indent="-171450">
                        <a:lnSpc>
                          <a:spcPct val="107000"/>
                        </a:lnSpc>
                        <a:spcAft>
                          <a:spcPts val="0"/>
                        </a:spcAft>
                        <a:buFont typeface="Arial" panose="020B0604020202020204" pitchFamily="34" charset="0"/>
                        <a:buChar char="•"/>
                      </a:pPr>
                      <a:r>
                        <a:rPr lang="et-EE" sz="1100" kern="1200" dirty="0">
                          <a:solidFill>
                            <a:schemeClr val="tx1"/>
                          </a:solidFill>
                          <a:effectLst/>
                          <a:latin typeface="+mn-lt"/>
                          <a:ea typeface="Calibri" panose="020F0502020204030204" pitchFamily="34" charset="0"/>
                          <a:cs typeface="Times New Roman" panose="02020603050405020304" pitchFamily="18" charset="0"/>
                        </a:rPr>
                        <a:t>Muud mõjuindikaatorid lähtuvalt hetkeolukorrast (teenustega rahulolu,</a:t>
                      </a:r>
                      <a:r>
                        <a:rPr lang="et-EE" sz="1100" kern="1200" baseline="0" dirty="0">
                          <a:solidFill>
                            <a:schemeClr val="tx1"/>
                          </a:solidFill>
                          <a:effectLst/>
                          <a:latin typeface="+mn-lt"/>
                          <a:ea typeface="Calibri" panose="020F0502020204030204" pitchFamily="34" charset="0"/>
                          <a:cs typeface="Times New Roman" panose="02020603050405020304" pitchFamily="18" charset="0"/>
                        </a:rPr>
                        <a:t> teenusejuhtumite arv vms). </a:t>
                      </a:r>
                      <a:r>
                        <a:rPr lang="et-EE" sz="1100" b="1" u="sng" kern="1200" dirty="0">
                          <a:solidFill>
                            <a:schemeClr val="tx1"/>
                          </a:solidFill>
                          <a:effectLst/>
                          <a:latin typeface="+mn-lt"/>
                          <a:ea typeface="Calibri" panose="020F0502020204030204" pitchFamily="34" charset="0"/>
                          <a:cs typeface="Times New Roman" panose="02020603050405020304" pitchFamily="18" charset="0"/>
                        </a:rPr>
                        <a:t>Tabel Excelisse (sisaldab ka 2. ja 3. punkti</a:t>
                      </a:r>
                      <a:r>
                        <a:rPr lang="et-EE" sz="1100" b="1" u="sng" kern="1200" baseline="0" dirty="0">
                          <a:solidFill>
                            <a:schemeClr val="tx1"/>
                          </a:solidFill>
                          <a:effectLst/>
                          <a:latin typeface="+mn-lt"/>
                          <a:ea typeface="Calibri" panose="020F0502020204030204" pitchFamily="34" charset="0"/>
                          <a:cs typeface="Times New Roman" panose="02020603050405020304" pitchFamily="18" charset="0"/>
                        </a:rPr>
                        <a:t> numbrilist infot).</a:t>
                      </a:r>
                      <a:endParaRPr lang="et-EE" sz="1100" b="1" u="sng" kern="1200" dirty="0">
                        <a:solidFill>
                          <a:schemeClr val="tx1"/>
                        </a:solidFill>
                        <a:effectLst/>
                        <a:latin typeface="+mn-lt"/>
                        <a:ea typeface="Calibri" panose="020F0502020204030204" pitchFamily="34" charset="0"/>
                        <a:cs typeface="Times New Roman" panose="02020603050405020304" pitchFamily="18" charset="0"/>
                      </a:endParaRPr>
                    </a:p>
                    <a:p>
                      <a:pPr marL="171450" indent="-171450">
                        <a:lnSpc>
                          <a:spcPct val="107000"/>
                        </a:lnSpc>
                        <a:spcAft>
                          <a:spcPts val="0"/>
                        </a:spcAft>
                        <a:buFont typeface="Arial" panose="020B0604020202020204" pitchFamily="34" charset="0"/>
                        <a:buChar char="•"/>
                      </a:pPr>
                      <a:r>
                        <a:rPr lang="et-EE" sz="1100" kern="1200" baseline="0" dirty="0">
                          <a:solidFill>
                            <a:schemeClr val="tx1"/>
                          </a:solidFill>
                          <a:effectLst/>
                          <a:latin typeface="+mn-lt"/>
                          <a:ea typeface="Calibri" panose="020F0502020204030204" pitchFamily="34" charset="0"/>
                          <a:cs typeface="Times New Roman" panose="02020603050405020304" pitchFamily="18" charset="0"/>
                        </a:rPr>
                        <a:t>Välja tuua millist sotsiaalset ja majanduslikku kasu RES IKT/arendusprojekt loob.</a:t>
                      </a:r>
                      <a:endParaRPr lang="en-GB" sz="1100" dirty="0">
                        <a:solidFill>
                          <a:schemeClr val="tx1"/>
                        </a:solidFill>
                        <a:effectLst/>
                        <a:latin typeface="+mn-lt"/>
                        <a:ea typeface="Calibri" panose="020F0502020204030204" pitchFamily="34" charset="0"/>
                        <a:cs typeface="Times New Roman" panose="02020603050405020304" pitchFamily="18" charset="0"/>
                      </a:endParaRPr>
                    </a:p>
                  </a:txBody>
                  <a:tcPr marL="37458" marR="374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5785290"/>
                  </a:ext>
                </a:extLst>
              </a:tr>
              <a:tr h="2479640">
                <a:tc>
                  <a:txBody>
                    <a:bodyPr/>
                    <a:lstStyle/>
                    <a:p>
                      <a:pPr indent="71755">
                        <a:lnSpc>
                          <a:spcPct val="107000"/>
                        </a:lnSpc>
                        <a:spcAft>
                          <a:spcPts val="0"/>
                        </a:spcAft>
                      </a:pPr>
                      <a:r>
                        <a:rPr lang="et-EE" sz="1100" b="1" kern="1200" dirty="0">
                          <a:solidFill>
                            <a:srgbClr val="0000FF"/>
                          </a:solidFill>
                          <a:effectLst/>
                          <a:latin typeface="+mn-lt"/>
                          <a:ea typeface="Calibri" panose="020F0502020204030204" pitchFamily="34" charset="0"/>
                          <a:cs typeface="Times New Roman" panose="02020603050405020304" pitchFamily="18" charset="0"/>
                        </a:rPr>
                        <a:t>5. Peamised ressursid </a:t>
                      </a:r>
                      <a:endParaRPr lang="en-GB" sz="1100" kern="1200" dirty="0">
                        <a:solidFill>
                          <a:srgbClr val="0000FF"/>
                        </a:solidFill>
                        <a:effectLst/>
                        <a:latin typeface="+mn-lt"/>
                        <a:ea typeface="Calibri" panose="020F0502020204030204" pitchFamily="34" charset="0"/>
                        <a:cs typeface="Times New Roman" panose="02020603050405020304" pitchFamily="18" charset="0"/>
                      </a:endParaRPr>
                    </a:p>
                    <a:p>
                      <a:pPr marL="171450" marR="0" lvl="0" indent="-171450" algn="l" defTabSz="67501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t-EE" sz="1100" kern="1200" dirty="0">
                          <a:solidFill>
                            <a:schemeClr val="tx1"/>
                          </a:solidFill>
                          <a:effectLst/>
                          <a:latin typeface="+mn-lt"/>
                          <a:ea typeface="Calibri" panose="020F0502020204030204" pitchFamily="34" charset="0"/>
                          <a:cs typeface="Times New Roman" panose="02020603050405020304" pitchFamily="18" charset="0"/>
                        </a:rPr>
                        <a:t>Projektimeeskond - </a:t>
                      </a:r>
                      <a:r>
                        <a:rPr lang="et-EE" sz="1100" kern="1200" baseline="0" dirty="0">
                          <a:solidFill>
                            <a:schemeClr val="tx1"/>
                          </a:solidFill>
                          <a:effectLst/>
                          <a:latin typeface="+mn-lt"/>
                          <a:ea typeface="Calibri" panose="020F0502020204030204" pitchFamily="34" charset="0"/>
                          <a:cs typeface="Times New Roman" panose="02020603050405020304" pitchFamily="18" charset="0"/>
                        </a:rPr>
                        <a:t>rollide jaotus, koormus, sh kes on tooteomanik, </a:t>
                      </a:r>
                      <a:r>
                        <a:rPr lang="et-EE" sz="1100" kern="1200" baseline="0" dirty="0" err="1">
                          <a:solidFill>
                            <a:schemeClr val="tx1"/>
                          </a:solidFill>
                          <a:effectLst/>
                          <a:latin typeface="+mn-lt"/>
                          <a:ea typeface="Calibri" panose="020F0502020204030204" pitchFamily="34" charset="0"/>
                          <a:cs typeface="Times New Roman" panose="02020603050405020304" pitchFamily="18" charset="0"/>
                        </a:rPr>
                        <a:t>küberturvalisuse</a:t>
                      </a:r>
                      <a:r>
                        <a:rPr lang="et-EE" sz="1100" kern="1200" baseline="0" dirty="0">
                          <a:solidFill>
                            <a:schemeClr val="tx1"/>
                          </a:solidFill>
                          <a:effectLst/>
                          <a:latin typeface="+mn-lt"/>
                          <a:ea typeface="Calibri" panose="020F0502020204030204" pitchFamily="34" charset="0"/>
                          <a:cs typeface="Times New Roman" panose="02020603050405020304" pitchFamily="18" charset="0"/>
                        </a:rPr>
                        <a:t> eest vastutaja.</a:t>
                      </a:r>
                    </a:p>
                    <a:p>
                      <a:pPr marL="171450" indent="-171450">
                        <a:lnSpc>
                          <a:spcPct val="107000"/>
                        </a:lnSpc>
                        <a:spcAft>
                          <a:spcPts val="0"/>
                        </a:spcAft>
                        <a:buFont typeface="Arial" panose="020B0604020202020204" pitchFamily="34" charset="0"/>
                        <a:buChar char="•"/>
                      </a:pPr>
                      <a:r>
                        <a:rPr lang="et-EE" sz="1100" kern="1200" baseline="0" dirty="0">
                          <a:solidFill>
                            <a:schemeClr val="tx1"/>
                          </a:solidFill>
                          <a:effectLst/>
                          <a:latin typeface="+mn-lt"/>
                          <a:ea typeface="Calibri" panose="020F0502020204030204" pitchFamily="34" charset="0"/>
                          <a:cs typeface="Times New Roman" panose="02020603050405020304" pitchFamily="18" charset="0"/>
                        </a:rPr>
                        <a:t>Muud ressursid. </a:t>
                      </a:r>
                      <a:endParaRPr lang="en-GB" sz="1100" dirty="0">
                        <a:solidFill>
                          <a:schemeClr val="tx1"/>
                        </a:solidFill>
                        <a:effectLst/>
                        <a:latin typeface="+mn-lt"/>
                        <a:ea typeface="Calibri" panose="020F0502020204030204" pitchFamily="34" charset="0"/>
                        <a:cs typeface="Times New Roman" panose="02020603050405020304" pitchFamily="18" charset="0"/>
                      </a:endParaRPr>
                    </a:p>
                  </a:txBody>
                  <a:tcPr marL="37458" marR="374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t-EE" sz="1100" b="1" kern="1200" dirty="0">
                          <a:solidFill>
                            <a:srgbClr val="0000FF"/>
                          </a:solidFill>
                          <a:effectLst/>
                          <a:latin typeface="+mn-lt"/>
                          <a:ea typeface="Calibri" panose="020F0502020204030204" pitchFamily="34" charset="0"/>
                          <a:cs typeface="Times New Roman" panose="02020603050405020304" pitchFamily="18" charset="0"/>
                        </a:rPr>
                        <a:t>6. Tegevused, ajakava, eelarve</a:t>
                      </a:r>
                    </a:p>
                    <a:p>
                      <a:pPr marL="171450" indent="-171450">
                        <a:lnSpc>
                          <a:spcPct val="107000"/>
                        </a:lnSpc>
                        <a:spcAft>
                          <a:spcPts val="0"/>
                        </a:spcAft>
                        <a:buFont typeface="Arial" panose="020B0604020202020204" pitchFamily="34" charset="0"/>
                        <a:buChar char="•"/>
                      </a:pPr>
                      <a:r>
                        <a:rPr lang="et-EE" sz="1100" b="0" kern="1200" dirty="0">
                          <a:solidFill>
                            <a:schemeClr val="tx1"/>
                          </a:solidFill>
                          <a:effectLst/>
                          <a:latin typeface="+mn-lt"/>
                          <a:ea typeface="Calibri" panose="020F0502020204030204" pitchFamily="34" charset="0"/>
                          <a:cs typeface="Times New Roman" panose="02020603050405020304" pitchFamily="18" charset="0"/>
                        </a:rPr>
                        <a:t>Palume välja tuua RES IKT/arendusprojekti</a:t>
                      </a:r>
                      <a:r>
                        <a:rPr lang="et-EE" sz="1100" b="0" kern="1200" baseline="0" dirty="0">
                          <a:solidFill>
                            <a:schemeClr val="tx1"/>
                          </a:solidFill>
                          <a:effectLst/>
                          <a:latin typeface="+mn-lt"/>
                          <a:ea typeface="Calibri" panose="020F0502020204030204" pitchFamily="34" charset="0"/>
                          <a:cs typeface="Times New Roman" panose="02020603050405020304" pitchFamily="18" charset="0"/>
                        </a:rPr>
                        <a:t> eesmärgi jaoks vajalikud tegevused.</a:t>
                      </a:r>
                    </a:p>
                    <a:p>
                      <a:pPr marL="171450" indent="-171450">
                        <a:lnSpc>
                          <a:spcPct val="107000"/>
                        </a:lnSpc>
                        <a:spcAft>
                          <a:spcPts val="0"/>
                        </a:spcAft>
                        <a:buFont typeface="Arial" panose="020B0604020202020204" pitchFamily="34" charset="0"/>
                        <a:buChar char="•"/>
                      </a:pPr>
                      <a:r>
                        <a:rPr lang="et-EE" sz="1100" b="0" kern="1200" baseline="0" dirty="0">
                          <a:solidFill>
                            <a:schemeClr val="tx1"/>
                          </a:solidFill>
                          <a:effectLst/>
                          <a:latin typeface="+mn-lt"/>
                          <a:ea typeface="Calibri" panose="020F0502020204030204" pitchFamily="34" charset="0"/>
                          <a:cs typeface="Times New Roman" panose="02020603050405020304" pitchFamily="18" charset="0"/>
                        </a:rPr>
                        <a:t>Palume välja tuua kõikide tegevuste kohta eelarved ja kalkulatsioonid, sh serverite ostuks või pilvetehnoloogia kasutuselevõtuks või personali värbamiseks. </a:t>
                      </a:r>
                      <a:r>
                        <a:rPr lang="et-EE" sz="1100" b="1" u="sng" kern="1200" baseline="0" dirty="0">
                          <a:solidFill>
                            <a:schemeClr val="tx1"/>
                          </a:solidFill>
                          <a:effectLst/>
                          <a:latin typeface="+mn-lt"/>
                          <a:ea typeface="Calibri" panose="020F0502020204030204" pitchFamily="34" charset="0"/>
                          <a:cs typeface="Times New Roman" panose="02020603050405020304" pitchFamily="18" charset="0"/>
                        </a:rPr>
                        <a:t>Tabel Excelisse</a:t>
                      </a:r>
                      <a:endParaRPr lang="et-EE" sz="1100" b="1" u="sng" kern="1200" dirty="0">
                        <a:solidFill>
                          <a:schemeClr val="tx1"/>
                        </a:solidFill>
                        <a:effectLst/>
                        <a:latin typeface="+mn-lt"/>
                        <a:ea typeface="Calibri" panose="020F0502020204030204" pitchFamily="34" charset="0"/>
                        <a:cs typeface="Times New Roman" panose="02020603050405020304" pitchFamily="18" charset="0"/>
                      </a:endParaRPr>
                    </a:p>
                    <a:p>
                      <a:pPr marL="171450" indent="-171450">
                        <a:lnSpc>
                          <a:spcPct val="107000"/>
                        </a:lnSpc>
                        <a:spcAft>
                          <a:spcPts val="0"/>
                        </a:spcAft>
                        <a:buFont typeface="Arial" panose="020B0604020202020204" pitchFamily="34" charset="0"/>
                        <a:buChar char="•"/>
                      </a:pPr>
                      <a:r>
                        <a:rPr lang="et-EE" sz="1100" b="0" kern="1200" baseline="0" dirty="0">
                          <a:solidFill>
                            <a:schemeClr val="tx1"/>
                          </a:solidFill>
                          <a:effectLst/>
                          <a:latin typeface="+mn-lt"/>
                          <a:ea typeface="Calibri" panose="020F0502020204030204" pitchFamily="34" charset="0"/>
                          <a:cs typeface="Times New Roman" panose="02020603050405020304" pitchFamily="18" charset="0"/>
                        </a:rPr>
                        <a:t>Lisada ka tegevused, mis jäävad väljapoole antud RES IKT/arendusprojekti ja on rahastatavad muudest allikatest.</a:t>
                      </a:r>
                    </a:p>
                    <a:p>
                      <a:pPr marL="0" marR="0" lvl="0" indent="0" algn="l" defTabSz="675010" rtl="0" eaLnBrk="1" fontAlgn="auto" latinLnBrk="0" hangingPunct="1">
                        <a:lnSpc>
                          <a:spcPct val="107000"/>
                        </a:lnSpc>
                        <a:spcBef>
                          <a:spcPts val="0"/>
                        </a:spcBef>
                        <a:spcAft>
                          <a:spcPts val="0"/>
                        </a:spcAft>
                        <a:buClrTx/>
                        <a:buSzTx/>
                        <a:buFont typeface="Arial" panose="020B0604020202020204" pitchFamily="34" charset="0"/>
                        <a:buNone/>
                        <a:tabLst/>
                        <a:defRPr/>
                      </a:pPr>
                      <a:endParaRPr lang="en-GB" sz="1100" b="0" dirty="0">
                        <a:solidFill>
                          <a:schemeClr val="tx1"/>
                        </a:solidFill>
                        <a:effectLst/>
                        <a:latin typeface="+mn-lt"/>
                        <a:ea typeface="Calibri" panose="020F0502020204030204" pitchFamily="34" charset="0"/>
                        <a:cs typeface="Times New Roman" panose="02020603050405020304" pitchFamily="18" charset="0"/>
                      </a:endParaRPr>
                    </a:p>
                  </a:txBody>
                  <a:tcPr marL="37458" marR="374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t-EE" sz="1100" b="1" kern="1200" dirty="0">
                          <a:solidFill>
                            <a:srgbClr val="0000FF"/>
                          </a:solidFill>
                          <a:effectLst/>
                          <a:latin typeface="+mn-lt"/>
                          <a:ea typeface="Calibri" panose="020F0502020204030204" pitchFamily="34" charset="0"/>
                          <a:cs typeface="Times New Roman" panose="02020603050405020304" pitchFamily="18" charset="0"/>
                        </a:rPr>
                        <a:t>7. RES IKT/Arendusprojekti eeltingimused</a:t>
                      </a:r>
                    </a:p>
                    <a:p>
                      <a:pPr marL="171450" marR="0" lvl="0" indent="-171450" algn="l" defTabSz="67676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t-EE" sz="1100" b="0" kern="1200" dirty="0">
                          <a:solidFill>
                            <a:schemeClr val="tx1"/>
                          </a:solidFill>
                          <a:effectLst/>
                          <a:latin typeface="+mn-lt"/>
                          <a:ea typeface="Calibri" panose="020F0502020204030204" pitchFamily="34" charset="0"/>
                          <a:cs typeface="Times New Roman" panose="02020603050405020304" pitchFamily="18" charset="0"/>
                        </a:rPr>
                        <a:t>RIHA,</a:t>
                      </a:r>
                      <a:r>
                        <a:rPr lang="et-EE" sz="1100" b="0" kern="1200" baseline="0" dirty="0">
                          <a:solidFill>
                            <a:schemeClr val="tx1"/>
                          </a:solidFill>
                          <a:effectLst/>
                          <a:latin typeface="+mn-lt"/>
                          <a:ea typeface="Calibri" panose="020F0502020204030204" pitchFamily="34" charset="0"/>
                          <a:cs typeface="Times New Roman" panose="02020603050405020304" pitchFamily="18" charset="0"/>
                        </a:rPr>
                        <a:t> ISKE, koosvõimeraamistik (sh uus versioon),  avaandmete hetkeseis ning plaanid, ligipääsetavuse nõue WCAG AA tase</a:t>
                      </a:r>
                    </a:p>
                    <a:p>
                      <a:pPr marL="171450" marR="0" lvl="0" indent="-171450" algn="l" defTabSz="67676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t-EE" sz="1100" b="0" kern="1200" baseline="0" dirty="0">
                          <a:solidFill>
                            <a:schemeClr val="tx1"/>
                          </a:solidFill>
                          <a:effectLst/>
                          <a:latin typeface="+mn-lt"/>
                          <a:ea typeface="Calibri" panose="020F0502020204030204" pitchFamily="34" charset="0"/>
                          <a:cs typeface="Times New Roman" panose="02020603050405020304" pitchFamily="18" charset="0"/>
                        </a:rPr>
                        <a:t>Vastavus Arhitektuurinõukogu koostatud e-riigi ristfunktsionaalsete nõuetele (sh pilvekõlbulikkuse ja andmekvaliteedi nõuded).</a:t>
                      </a:r>
                      <a:r>
                        <a:rPr lang="et-EE" sz="1100" b="0" strike="sngStrike" kern="1200" baseline="0" dirty="0">
                          <a:solidFill>
                            <a:schemeClr val="tx1"/>
                          </a:solidFill>
                          <a:effectLst/>
                          <a:latin typeface="+mn-lt"/>
                          <a:ea typeface="Calibri" panose="020F0502020204030204" pitchFamily="34" charset="0"/>
                          <a:cs typeface="Times New Roman" panose="02020603050405020304" pitchFamily="18" charset="0"/>
                        </a:rPr>
                        <a:t> </a:t>
                      </a:r>
                    </a:p>
                    <a:p>
                      <a:pPr marL="171450" indent="-171450">
                        <a:lnSpc>
                          <a:spcPct val="107000"/>
                        </a:lnSpc>
                        <a:spcAft>
                          <a:spcPts val="0"/>
                        </a:spcAft>
                        <a:buFont typeface="Arial" panose="020B0604020202020204" pitchFamily="34" charset="0"/>
                        <a:buChar char="•"/>
                      </a:pPr>
                      <a:r>
                        <a:rPr lang="et-EE" sz="1100" b="0" strike="noStrike" kern="1200" baseline="0" dirty="0">
                          <a:solidFill>
                            <a:schemeClr val="tx1"/>
                          </a:solidFill>
                          <a:effectLst/>
                          <a:latin typeface="+mn-lt"/>
                          <a:ea typeface="Calibri" panose="020F0502020204030204" pitchFamily="34" charset="0"/>
                          <a:cs typeface="Times New Roman" panose="02020603050405020304" pitchFamily="18" charset="0"/>
                        </a:rPr>
                        <a:t>Andmejälgija kasutuselevõtt </a:t>
                      </a:r>
                    </a:p>
                    <a:p>
                      <a:pPr marL="171450" indent="-171450">
                        <a:lnSpc>
                          <a:spcPct val="107000"/>
                        </a:lnSpc>
                        <a:spcAft>
                          <a:spcPts val="0"/>
                        </a:spcAft>
                        <a:buFont typeface="Arial" panose="020B0604020202020204" pitchFamily="34" charset="0"/>
                        <a:buChar char="•"/>
                      </a:pPr>
                      <a:r>
                        <a:rPr lang="et-EE" sz="1100" b="0" strike="noStrike" kern="1200" baseline="0" dirty="0">
                          <a:solidFill>
                            <a:schemeClr val="tx1"/>
                          </a:solidFill>
                          <a:effectLst/>
                          <a:latin typeface="+mn-lt"/>
                          <a:ea typeface="Calibri" panose="020F0502020204030204" pitchFamily="34" charset="0"/>
                          <a:cs typeface="Times New Roman" panose="02020603050405020304" pitchFamily="18" charset="0"/>
                        </a:rPr>
                        <a:t>Digiteenuste arendamise standard</a:t>
                      </a:r>
                      <a:endParaRPr lang="et-EE" sz="1100" b="0" strike="sngStrike" kern="1200" baseline="0" dirty="0">
                        <a:solidFill>
                          <a:schemeClr val="tx1"/>
                        </a:solidFill>
                        <a:effectLst/>
                        <a:latin typeface="+mn-lt"/>
                        <a:ea typeface="Calibri" panose="020F0502020204030204" pitchFamily="34" charset="0"/>
                        <a:cs typeface="Times New Roman" panose="02020603050405020304" pitchFamily="18" charset="0"/>
                      </a:endParaRPr>
                    </a:p>
                    <a:p>
                      <a:pPr marL="171450" indent="-171450">
                        <a:lnSpc>
                          <a:spcPct val="107000"/>
                        </a:lnSpc>
                        <a:spcAft>
                          <a:spcPts val="0"/>
                        </a:spcAft>
                        <a:buFont typeface="Arial" panose="020B0604020202020204" pitchFamily="34" charset="0"/>
                        <a:buChar char="•"/>
                      </a:pPr>
                      <a:r>
                        <a:rPr lang="et-EE" sz="1100" b="0" kern="1200" baseline="0" dirty="0">
                          <a:solidFill>
                            <a:schemeClr val="tx1"/>
                          </a:solidFill>
                          <a:effectLst/>
                          <a:latin typeface="+mn-lt"/>
                          <a:ea typeface="Calibri" panose="020F0502020204030204" pitchFamily="34" charset="0"/>
                          <a:cs typeface="Times New Roman" panose="02020603050405020304" pitchFamily="18" charset="0"/>
                        </a:rPr>
                        <a:t>Peamised võimalikud riskid, sh </a:t>
                      </a:r>
                      <a:r>
                        <a:rPr lang="et-EE" sz="1100" b="0" kern="1200" baseline="0" dirty="0" err="1">
                          <a:solidFill>
                            <a:schemeClr val="tx1"/>
                          </a:solidFill>
                          <a:effectLst/>
                          <a:latin typeface="+mn-lt"/>
                          <a:ea typeface="Calibri" panose="020F0502020204030204" pitchFamily="34" charset="0"/>
                          <a:cs typeface="Times New Roman" panose="02020603050405020304" pitchFamily="18" charset="0"/>
                        </a:rPr>
                        <a:t>küberriskid</a:t>
                      </a:r>
                      <a:r>
                        <a:rPr lang="et-EE" sz="1100" b="0" kern="1200" baseline="0" dirty="0">
                          <a:solidFill>
                            <a:schemeClr val="tx1"/>
                          </a:solidFill>
                          <a:effectLst/>
                          <a:latin typeface="+mn-lt"/>
                          <a:ea typeface="Calibri" panose="020F0502020204030204" pitchFamily="34" charset="0"/>
                          <a:cs typeface="Times New Roman" panose="02020603050405020304" pitchFamily="18" charset="0"/>
                        </a:rPr>
                        <a:t>. </a:t>
                      </a:r>
                      <a:r>
                        <a:rPr lang="et-EE" sz="1100" b="1" u="sng" kern="1200" baseline="0" dirty="0">
                          <a:solidFill>
                            <a:schemeClr val="tx1"/>
                          </a:solidFill>
                          <a:effectLst/>
                          <a:latin typeface="+mn-lt"/>
                          <a:ea typeface="Calibri" panose="020F0502020204030204" pitchFamily="34" charset="0"/>
                          <a:cs typeface="Times New Roman" panose="02020603050405020304" pitchFamily="18" charset="0"/>
                        </a:rPr>
                        <a:t>Tabel Excelisse</a:t>
                      </a:r>
                    </a:p>
                    <a:p>
                      <a:pPr marL="171450" indent="-171450">
                        <a:lnSpc>
                          <a:spcPct val="107000"/>
                        </a:lnSpc>
                        <a:spcAft>
                          <a:spcPts val="0"/>
                        </a:spcAft>
                        <a:buFont typeface="Arial" panose="020B0604020202020204" pitchFamily="34" charset="0"/>
                        <a:buChar char="•"/>
                      </a:pPr>
                      <a:r>
                        <a:rPr lang="et-EE" sz="1100" b="0" kern="1200" baseline="0" dirty="0">
                          <a:solidFill>
                            <a:schemeClr val="tx1"/>
                          </a:solidFill>
                          <a:effectLst/>
                          <a:latin typeface="+mn-lt"/>
                          <a:ea typeface="Calibri" panose="020F0502020204030204" pitchFamily="34" charset="0"/>
                          <a:cs typeface="Times New Roman" panose="02020603050405020304" pitchFamily="18" charset="0"/>
                        </a:rPr>
                        <a:t>Õigusliku regulatsiooni muudatuste hetkeseis ja plaanid.</a:t>
                      </a:r>
                      <a:endParaRPr lang="et-EE" sz="1100" kern="1200" dirty="0">
                        <a:solidFill>
                          <a:schemeClr val="tx1"/>
                        </a:solidFill>
                        <a:effectLst/>
                        <a:latin typeface="+mn-lt"/>
                        <a:ea typeface="Calibri" panose="020F0502020204030204" pitchFamily="34" charset="0"/>
                        <a:cs typeface="Times New Roman" panose="02020603050405020304" pitchFamily="18" charset="0"/>
                      </a:endParaRPr>
                    </a:p>
                    <a:p>
                      <a:pPr marL="171450" marR="0" lvl="0" indent="-171450" algn="l" defTabSz="67501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t-EE" sz="1100" b="0" kern="1200" baseline="0" dirty="0">
                          <a:solidFill>
                            <a:schemeClr val="tx1"/>
                          </a:solidFill>
                          <a:effectLst/>
                          <a:latin typeface="+mn-lt"/>
                          <a:ea typeface="Calibri" panose="020F0502020204030204" pitchFamily="34" charset="0"/>
                          <a:cs typeface="Times New Roman" panose="02020603050405020304" pitchFamily="18" charset="0"/>
                        </a:rPr>
                        <a:t>Taaskasutatavus – kas arendusprojektiga kavandatud lahendust pole (sh osaliseltki) Eestis või mujal juba teostatud? Kas ja miks ei saa seda (nt komponente) taaskasutada?</a:t>
                      </a:r>
                      <a:endParaRPr lang="en-GB" sz="1100" b="0" kern="1200" baseline="0" dirty="0">
                        <a:solidFill>
                          <a:schemeClr val="tx1"/>
                        </a:solidFill>
                        <a:effectLst/>
                        <a:latin typeface="+mn-lt"/>
                        <a:ea typeface="Calibri" panose="020F0502020204030204" pitchFamily="34" charset="0"/>
                        <a:cs typeface="Times New Roman" panose="02020603050405020304" pitchFamily="18" charset="0"/>
                      </a:endParaRPr>
                    </a:p>
                  </a:txBody>
                  <a:tcPr marL="37458" marR="374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9580472"/>
                  </a:ext>
                </a:extLst>
              </a:tr>
              <a:tr h="1388827">
                <a:tc>
                  <a:txBody>
                    <a:bodyPr/>
                    <a:lstStyle/>
                    <a:p>
                      <a:pPr marL="107315" indent="-90170">
                        <a:lnSpc>
                          <a:spcPct val="107000"/>
                        </a:lnSpc>
                        <a:spcAft>
                          <a:spcPts val="0"/>
                        </a:spcAft>
                      </a:pPr>
                      <a:r>
                        <a:rPr lang="et-EE" sz="1100" b="1" dirty="0">
                          <a:solidFill>
                            <a:srgbClr val="0000FF"/>
                          </a:solidFill>
                          <a:effectLst/>
                          <a:latin typeface="+mn-lt"/>
                          <a:ea typeface="Calibri" panose="020F0502020204030204" pitchFamily="34" charset="0"/>
                          <a:cs typeface="Times New Roman" panose="02020603050405020304" pitchFamily="18" charset="0"/>
                        </a:rPr>
                        <a:t>8. Kasutajate grupid, kolmandad osapooled</a:t>
                      </a:r>
                      <a:endParaRPr lang="en-GB" sz="1100" dirty="0">
                        <a:solidFill>
                          <a:srgbClr val="0000FF"/>
                        </a:solidFill>
                        <a:effectLst/>
                        <a:latin typeface="+mn-lt"/>
                        <a:ea typeface="Calibri" panose="020F0502020204030204" pitchFamily="34" charset="0"/>
                        <a:cs typeface="Times New Roman" panose="02020603050405020304" pitchFamily="18" charset="0"/>
                      </a:endParaRPr>
                    </a:p>
                    <a:p>
                      <a:pPr marL="171450" indent="-171450">
                        <a:lnSpc>
                          <a:spcPct val="107000"/>
                        </a:lnSpc>
                        <a:spcAft>
                          <a:spcPts val="0"/>
                        </a:spcAft>
                        <a:buFont typeface="Arial" panose="020B0604020202020204" pitchFamily="34" charset="0"/>
                        <a:buChar char="•"/>
                      </a:pPr>
                      <a:r>
                        <a:rPr lang="et-EE" sz="1100" dirty="0">
                          <a:effectLst/>
                          <a:latin typeface="+mn-lt"/>
                          <a:ea typeface="Calibri" panose="020F0502020204030204" pitchFamily="34" charset="0"/>
                          <a:cs typeface="Times New Roman" panose="02020603050405020304" pitchFamily="18" charset="0"/>
                        </a:rPr>
                        <a:t>Peamised kasutajate (</a:t>
                      </a:r>
                      <a:r>
                        <a:rPr lang="et-EE" sz="1100" strike="noStrike" dirty="0">
                          <a:solidFill>
                            <a:schemeClr val="tx1"/>
                          </a:solidFill>
                          <a:effectLst/>
                          <a:latin typeface="+mn-lt"/>
                          <a:ea typeface="Calibri" panose="020F0502020204030204" pitchFamily="34" charset="0"/>
                          <a:cs typeface="Times New Roman" panose="02020603050405020304" pitchFamily="18" charset="0"/>
                        </a:rPr>
                        <a:t>eraisikute/ettevõtjate</a:t>
                      </a:r>
                      <a:r>
                        <a:rPr lang="et-EE" sz="1100" dirty="0">
                          <a:effectLst/>
                          <a:latin typeface="+mn-lt"/>
                          <a:ea typeface="Calibri" panose="020F0502020204030204" pitchFamily="34" charset="0"/>
                          <a:cs typeface="Times New Roman" panose="02020603050405020304" pitchFamily="18" charset="0"/>
                        </a:rPr>
                        <a:t>) grupid, kasusaajad ja potentsiaalsete kasusaajate arv</a:t>
                      </a:r>
                      <a:r>
                        <a:rPr lang="et-EE" sz="1100" dirty="0">
                          <a:solidFill>
                            <a:schemeClr val="tx1"/>
                          </a:solidFill>
                          <a:effectLst/>
                          <a:latin typeface="+mn-lt"/>
                          <a:ea typeface="Calibri" panose="020F0502020204030204" pitchFamily="34" charset="0"/>
                          <a:cs typeface="Times New Roman" panose="02020603050405020304" pitchFamily="18" charset="0"/>
                        </a:rPr>
                        <a:t>,</a:t>
                      </a:r>
                      <a:r>
                        <a:rPr lang="et-EE" sz="1100" baseline="0" dirty="0">
                          <a:solidFill>
                            <a:schemeClr val="tx1"/>
                          </a:solidFill>
                          <a:effectLst/>
                          <a:latin typeface="+mn-lt"/>
                          <a:ea typeface="Calibri" panose="020F0502020204030204" pitchFamily="34" charset="0"/>
                          <a:cs typeface="Times New Roman" panose="02020603050405020304" pitchFamily="18" charset="0"/>
                        </a:rPr>
                        <a:t> kes antud lahendust hakkavad kasutama.</a:t>
                      </a:r>
                      <a:endParaRPr lang="et-EE" sz="1100" dirty="0">
                        <a:solidFill>
                          <a:schemeClr val="tx1"/>
                        </a:solidFill>
                        <a:effectLst/>
                        <a:latin typeface="+mn-lt"/>
                        <a:ea typeface="Calibri" panose="020F0502020204030204" pitchFamily="34" charset="0"/>
                        <a:cs typeface="Times New Roman" panose="02020603050405020304" pitchFamily="18" charset="0"/>
                      </a:endParaRPr>
                    </a:p>
                    <a:p>
                      <a:pPr marL="171450" indent="-171450">
                        <a:lnSpc>
                          <a:spcPct val="107000"/>
                        </a:lnSpc>
                        <a:spcAft>
                          <a:spcPts val="0"/>
                        </a:spcAft>
                        <a:buFont typeface="Arial" panose="020B0604020202020204" pitchFamily="34" charset="0"/>
                        <a:buChar char="•"/>
                      </a:pPr>
                      <a:r>
                        <a:rPr lang="et-EE" sz="1100" dirty="0">
                          <a:effectLst/>
                          <a:latin typeface="+mn-lt"/>
                          <a:ea typeface="Calibri" panose="020F0502020204030204" pitchFamily="34" charset="0"/>
                          <a:cs typeface="Times New Roman" panose="02020603050405020304" pitchFamily="18" charset="0"/>
                        </a:rPr>
                        <a:t>Välja tuua kolmandad</a:t>
                      </a:r>
                      <a:r>
                        <a:rPr lang="et-EE" sz="1100" baseline="0" dirty="0">
                          <a:effectLst/>
                          <a:latin typeface="+mn-lt"/>
                          <a:ea typeface="Calibri" panose="020F0502020204030204" pitchFamily="34" charset="0"/>
                          <a:cs typeface="Times New Roman" panose="02020603050405020304" pitchFamily="18" charset="0"/>
                        </a:rPr>
                        <a:t> osapooled</a:t>
                      </a:r>
                      <a:r>
                        <a:rPr lang="et-EE" sz="1100" dirty="0">
                          <a:effectLst/>
                          <a:latin typeface="+mn-lt"/>
                          <a:ea typeface="Calibri" panose="020F0502020204030204" pitchFamily="34" charset="0"/>
                          <a:cs typeface="Times New Roman" panose="02020603050405020304" pitchFamily="18" charset="0"/>
                        </a:rPr>
                        <a:t>, sh väljastpoolt</a:t>
                      </a:r>
                      <a:r>
                        <a:rPr lang="et-EE" sz="1100" baseline="0" dirty="0">
                          <a:effectLst/>
                          <a:latin typeface="+mn-lt"/>
                          <a:ea typeface="Calibri" panose="020F0502020204030204" pitchFamily="34" charset="0"/>
                          <a:cs typeface="Times New Roman" panose="02020603050405020304" pitchFamily="18" charset="0"/>
                        </a:rPr>
                        <a:t> Eestit. </a:t>
                      </a:r>
                      <a:r>
                        <a:rPr lang="et-EE" sz="1100" kern="1200" baseline="0" dirty="0">
                          <a:solidFill>
                            <a:schemeClr val="tx1"/>
                          </a:solidFill>
                          <a:effectLst/>
                          <a:latin typeface="+mn-lt"/>
                          <a:ea typeface="Calibri" panose="020F0502020204030204" pitchFamily="34" charset="0"/>
                          <a:cs typeface="Times New Roman" panose="02020603050405020304" pitchFamily="18" charset="0"/>
                        </a:rPr>
                        <a:t>Kui kolmandal osapoolel tekib arendusprojekti/tegevusega seoses </a:t>
                      </a:r>
                      <a:r>
                        <a:rPr lang="et-EE" sz="1100" kern="1200" baseline="0" dirty="0" err="1">
                          <a:solidFill>
                            <a:schemeClr val="tx1"/>
                          </a:solidFill>
                          <a:effectLst/>
                          <a:latin typeface="+mn-lt"/>
                          <a:ea typeface="Calibri" panose="020F0502020204030204" pitchFamily="34" charset="0"/>
                          <a:cs typeface="Times New Roman" panose="02020603050405020304" pitchFamily="18" charset="0"/>
                        </a:rPr>
                        <a:t>ressursilisi</a:t>
                      </a:r>
                      <a:r>
                        <a:rPr lang="et-EE" sz="1100" kern="1200" baseline="0" dirty="0">
                          <a:solidFill>
                            <a:schemeClr val="tx1"/>
                          </a:solidFill>
                          <a:effectLst/>
                          <a:latin typeface="+mn-lt"/>
                          <a:ea typeface="Calibri" panose="020F0502020204030204" pitchFamily="34" charset="0"/>
                          <a:cs typeface="Times New Roman" panose="02020603050405020304" pitchFamily="18" charset="0"/>
                        </a:rPr>
                        <a:t> kohustusi, siis kinnitada nende olemasolu. </a:t>
                      </a:r>
                      <a:endParaRPr lang="en-GB" sz="1100" i="1" dirty="0">
                        <a:effectLst/>
                        <a:latin typeface="+mn-lt"/>
                        <a:ea typeface="Calibri" panose="020F0502020204030204" pitchFamily="34" charset="0"/>
                        <a:cs typeface="Times New Roman" panose="02020603050405020304" pitchFamily="18" charset="0"/>
                      </a:endParaRPr>
                    </a:p>
                  </a:txBody>
                  <a:tcPr marL="37458" marR="374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t-EE" sz="1100" b="1" kern="1200" dirty="0">
                          <a:solidFill>
                            <a:srgbClr val="0000FF"/>
                          </a:solidFill>
                          <a:effectLst/>
                          <a:latin typeface="+mn-lt"/>
                          <a:ea typeface="Calibri" panose="020F0502020204030204" pitchFamily="34" charset="0"/>
                          <a:cs typeface="Times New Roman" panose="02020603050405020304" pitchFamily="18" charset="0"/>
                        </a:rPr>
                        <a:t>9. Projekti innovaatilisus </a:t>
                      </a:r>
                      <a:r>
                        <a:rPr lang="et-EE" sz="1100" b="0" kern="1200" dirty="0">
                          <a:solidFill>
                            <a:srgbClr val="0000FF"/>
                          </a:solidFill>
                          <a:effectLst/>
                          <a:latin typeface="+mn-lt"/>
                          <a:ea typeface="Calibri" panose="020F0502020204030204" pitchFamily="34" charset="0"/>
                          <a:cs typeface="Times New Roman" panose="02020603050405020304" pitchFamily="18" charset="0"/>
                        </a:rPr>
                        <a:t>(RES IKT puhul ei ole vaja täita)</a:t>
                      </a:r>
                      <a:endParaRPr lang="en-GB" sz="1100" b="0" kern="1200" dirty="0">
                        <a:solidFill>
                          <a:srgbClr val="0000FF"/>
                        </a:solidFill>
                        <a:effectLst/>
                        <a:latin typeface="+mn-lt"/>
                        <a:ea typeface="Calibri" panose="020F0502020204030204" pitchFamily="34" charset="0"/>
                        <a:cs typeface="Times New Roman" panose="02020603050405020304" pitchFamily="18" charset="0"/>
                      </a:endParaRPr>
                    </a:p>
                    <a:p>
                      <a:pPr marL="171450" indent="-171450">
                        <a:lnSpc>
                          <a:spcPct val="107000"/>
                        </a:lnSpc>
                        <a:spcAft>
                          <a:spcPts val="0"/>
                        </a:spcAft>
                        <a:buFont typeface="Arial" panose="020B0604020202020204" pitchFamily="34" charset="0"/>
                        <a:buChar char="•"/>
                      </a:pPr>
                      <a:r>
                        <a:rPr lang="et-EE" sz="1100" kern="1200" dirty="0">
                          <a:solidFill>
                            <a:schemeClr val="tx1"/>
                          </a:solidFill>
                          <a:effectLst/>
                          <a:latin typeface="+mn-lt"/>
                          <a:ea typeface="Calibri" panose="020F0502020204030204" pitchFamily="34" charset="0"/>
                          <a:cs typeface="Times New Roman" panose="02020603050405020304" pitchFamily="18" charset="0"/>
                        </a:rPr>
                        <a:t>Millist</a:t>
                      </a:r>
                      <a:r>
                        <a:rPr lang="et-EE" sz="1100" kern="1200" baseline="0" dirty="0">
                          <a:solidFill>
                            <a:schemeClr val="tx1"/>
                          </a:solidFill>
                          <a:effectLst/>
                          <a:latin typeface="+mn-lt"/>
                          <a:ea typeface="Calibri" panose="020F0502020204030204" pitchFamily="34" charset="0"/>
                          <a:cs typeface="Times New Roman" panose="02020603050405020304" pitchFamily="18" charset="0"/>
                        </a:rPr>
                        <a:t> arenguhüpet saavutatakse võrreldes tänase olukorraga.</a:t>
                      </a:r>
                    </a:p>
                    <a:p>
                      <a:pPr marL="171450" indent="-171450">
                        <a:lnSpc>
                          <a:spcPct val="107000"/>
                        </a:lnSpc>
                        <a:spcAft>
                          <a:spcPts val="0"/>
                        </a:spcAft>
                        <a:buFont typeface="Arial" panose="020B0604020202020204" pitchFamily="34" charset="0"/>
                        <a:buChar char="•"/>
                      </a:pPr>
                      <a:r>
                        <a:rPr lang="fi-FI" sz="1100" kern="1200" dirty="0" err="1">
                          <a:solidFill>
                            <a:schemeClr val="tx1"/>
                          </a:solidFill>
                          <a:effectLst/>
                          <a:latin typeface="+mn-lt"/>
                          <a:ea typeface="Calibri" panose="020F0502020204030204" pitchFamily="34" charset="0"/>
                          <a:cs typeface="Times New Roman" panose="02020603050405020304" pitchFamily="18" charset="0"/>
                        </a:rPr>
                        <a:t>Milliseid</a:t>
                      </a:r>
                      <a:r>
                        <a:rPr lang="fi-FI" sz="1100" kern="1200" dirty="0">
                          <a:solidFill>
                            <a:schemeClr val="tx1"/>
                          </a:solidFill>
                          <a:effectLst/>
                          <a:latin typeface="+mn-lt"/>
                          <a:ea typeface="Calibri" panose="020F0502020204030204" pitchFamily="34" charset="0"/>
                          <a:cs typeface="Times New Roman" panose="02020603050405020304" pitchFamily="18" charset="0"/>
                        </a:rPr>
                        <a:t> uusi </a:t>
                      </a:r>
                      <a:r>
                        <a:rPr lang="fi-FI" sz="1100" kern="1200" dirty="0" err="1">
                          <a:solidFill>
                            <a:schemeClr val="tx1"/>
                          </a:solidFill>
                          <a:effectLst/>
                          <a:latin typeface="+mn-lt"/>
                          <a:ea typeface="Calibri" panose="020F0502020204030204" pitchFamily="34" charset="0"/>
                          <a:cs typeface="Times New Roman" panose="02020603050405020304" pitchFamily="18" charset="0"/>
                        </a:rPr>
                        <a:t>tehnoloogiaid</a:t>
                      </a:r>
                      <a:r>
                        <a:rPr lang="fi-FI" sz="1100" kern="1200" dirty="0">
                          <a:solidFill>
                            <a:schemeClr val="tx1"/>
                          </a:solidFill>
                          <a:effectLst/>
                          <a:latin typeface="+mn-lt"/>
                          <a:ea typeface="Calibri" panose="020F0502020204030204" pitchFamily="34" charset="0"/>
                          <a:cs typeface="Times New Roman" panose="02020603050405020304" pitchFamily="18" charset="0"/>
                        </a:rPr>
                        <a:t> </a:t>
                      </a:r>
                      <a:r>
                        <a:rPr lang="fi-FI" sz="1100" kern="1200" dirty="0" err="1">
                          <a:solidFill>
                            <a:schemeClr val="tx1"/>
                          </a:solidFill>
                          <a:effectLst/>
                          <a:latin typeface="+mn-lt"/>
                          <a:ea typeface="Calibri" panose="020F0502020204030204" pitchFamily="34" charset="0"/>
                          <a:cs typeface="Times New Roman" panose="02020603050405020304" pitchFamily="18" charset="0"/>
                        </a:rPr>
                        <a:t>või</a:t>
                      </a:r>
                      <a:r>
                        <a:rPr lang="fi-FI" sz="1100" kern="1200" dirty="0">
                          <a:solidFill>
                            <a:schemeClr val="tx1"/>
                          </a:solidFill>
                          <a:effectLst/>
                          <a:latin typeface="+mn-lt"/>
                          <a:ea typeface="Calibri" panose="020F0502020204030204" pitchFamily="34" charset="0"/>
                          <a:cs typeface="Times New Roman" panose="02020603050405020304" pitchFamily="18" charset="0"/>
                        </a:rPr>
                        <a:t> </a:t>
                      </a:r>
                      <a:r>
                        <a:rPr lang="fi-FI" sz="1100" kern="1200" dirty="0" err="1">
                          <a:solidFill>
                            <a:schemeClr val="tx1"/>
                          </a:solidFill>
                          <a:effectLst/>
                          <a:latin typeface="+mn-lt"/>
                          <a:ea typeface="Calibri" panose="020F0502020204030204" pitchFamily="34" charset="0"/>
                          <a:cs typeface="Times New Roman" panose="02020603050405020304" pitchFamily="18" charset="0"/>
                        </a:rPr>
                        <a:t>lähenemisi</a:t>
                      </a:r>
                      <a:r>
                        <a:rPr lang="fi-FI" sz="1100" kern="1200" dirty="0">
                          <a:solidFill>
                            <a:schemeClr val="tx1"/>
                          </a:solidFill>
                          <a:effectLst/>
                          <a:latin typeface="+mn-lt"/>
                          <a:ea typeface="Calibri" panose="020F0502020204030204" pitchFamily="34" charset="0"/>
                          <a:cs typeface="Times New Roman" panose="02020603050405020304" pitchFamily="18" charset="0"/>
                        </a:rPr>
                        <a:t> </a:t>
                      </a:r>
                      <a:r>
                        <a:rPr lang="fi-FI" sz="1100" kern="1200" dirty="0" err="1">
                          <a:solidFill>
                            <a:schemeClr val="tx1"/>
                          </a:solidFill>
                          <a:effectLst/>
                          <a:latin typeface="+mn-lt"/>
                          <a:ea typeface="Calibri" panose="020F0502020204030204" pitchFamily="34" charset="0"/>
                          <a:cs typeface="Times New Roman" panose="02020603050405020304" pitchFamily="18" charset="0"/>
                        </a:rPr>
                        <a:t>kasutatakse</a:t>
                      </a:r>
                      <a:r>
                        <a:rPr lang="fi-FI" sz="1100" kern="1200" dirty="0">
                          <a:solidFill>
                            <a:schemeClr val="tx1"/>
                          </a:solidFill>
                          <a:effectLst/>
                          <a:latin typeface="+mn-lt"/>
                          <a:ea typeface="Calibri" panose="020F0502020204030204" pitchFamily="34" charset="0"/>
                          <a:cs typeface="Times New Roman" panose="02020603050405020304" pitchFamily="18" charset="0"/>
                        </a:rPr>
                        <a:t> (</a:t>
                      </a:r>
                      <a:r>
                        <a:rPr lang="fi-FI" sz="1100" kern="1200" dirty="0" err="1">
                          <a:solidFill>
                            <a:schemeClr val="tx1"/>
                          </a:solidFill>
                          <a:effectLst/>
                          <a:latin typeface="+mn-lt"/>
                          <a:ea typeface="Calibri" panose="020F0502020204030204" pitchFamily="34" charset="0"/>
                          <a:cs typeface="Times New Roman" panose="02020603050405020304" pitchFamily="18" charset="0"/>
                        </a:rPr>
                        <a:t>kui</a:t>
                      </a:r>
                      <a:r>
                        <a:rPr lang="fi-FI" sz="1100" kern="1200" dirty="0">
                          <a:solidFill>
                            <a:schemeClr val="tx1"/>
                          </a:solidFill>
                          <a:effectLst/>
                          <a:latin typeface="+mn-lt"/>
                          <a:ea typeface="Calibri" panose="020F0502020204030204" pitchFamily="34" charset="0"/>
                          <a:cs typeface="Times New Roman" panose="02020603050405020304" pitchFamily="18" charset="0"/>
                        </a:rPr>
                        <a:t> </a:t>
                      </a:r>
                      <a:r>
                        <a:rPr lang="fi-FI" sz="1100" kern="1200" dirty="0" err="1">
                          <a:solidFill>
                            <a:schemeClr val="tx1"/>
                          </a:solidFill>
                          <a:effectLst/>
                          <a:latin typeface="+mn-lt"/>
                          <a:ea typeface="Calibri" panose="020F0502020204030204" pitchFamily="34" charset="0"/>
                          <a:cs typeface="Times New Roman" panose="02020603050405020304" pitchFamily="18" charset="0"/>
                        </a:rPr>
                        <a:t>üldse</a:t>
                      </a:r>
                      <a:r>
                        <a:rPr lang="fi-FI" sz="1100" kern="1200" dirty="0">
                          <a:solidFill>
                            <a:schemeClr val="tx1"/>
                          </a:solidFill>
                          <a:effectLst/>
                          <a:latin typeface="+mn-lt"/>
                          <a:ea typeface="Calibri" panose="020F0502020204030204" pitchFamily="34" charset="0"/>
                          <a:cs typeface="Times New Roman" panose="02020603050405020304" pitchFamily="18" charset="0"/>
                        </a:rPr>
                        <a:t>).</a:t>
                      </a:r>
                      <a:endParaRPr lang="en-GB" sz="1100" dirty="0">
                        <a:effectLst/>
                        <a:latin typeface="+mn-lt"/>
                        <a:ea typeface="Calibri" panose="020F0502020204030204" pitchFamily="34" charset="0"/>
                        <a:cs typeface="Times New Roman" panose="02020603050405020304" pitchFamily="18" charset="0"/>
                      </a:endParaRPr>
                    </a:p>
                  </a:txBody>
                  <a:tcPr marL="37458" marR="374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t-EE" sz="1100" b="1" kern="1200" dirty="0">
                          <a:solidFill>
                            <a:srgbClr val="0000FF"/>
                          </a:solidFill>
                          <a:effectLst/>
                          <a:latin typeface="+mn-lt"/>
                          <a:ea typeface="Calibri" panose="020F0502020204030204" pitchFamily="34" charset="0"/>
                          <a:cs typeface="Times New Roman" panose="02020603050405020304" pitchFamily="18" charset="0"/>
                        </a:rPr>
                        <a:t>10. Jätkusuutlikkus </a:t>
                      </a:r>
                      <a:r>
                        <a:rPr lang="et-EE" sz="1100" b="0" kern="1200" dirty="0">
                          <a:solidFill>
                            <a:srgbClr val="0000FF"/>
                          </a:solidFill>
                          <a:effectLst/>
                          <a:latin typeface="+mn-lt"/>
                          <a:ea typeface="Calibri" panose="020F0502020204030204" pitchFamily="34" charset="0"/>
                          <a:cs typeface="Times New Roman" panose="02020603050405020304" pitchFamily="18" charset="0"/>
                        </a:rPr>
                        <a:t>(RES IKT puhul ei ole vaja täita)</a:t>
                      </a:r>
                      <a:endParaRPr lang="en-GB" sz="1100" b="0" kern="1200" dirty="0">
                        <a:solidFill>
                          <a:srgbClr val="0000FF"/>
                        </a:solidFill>
                        <a:effectLst/>
                        <a:latin typeface="+mn-lt"/>
                        <a:ea typeface="Calibri" panose="020F0502020204030204" pitchFamily="34" charset="0"/>
                        <a:cs typeface="Times New Roman" panose="02020603050405020304" pitchFamily="18" charset="0"/>
                      </a:endParaRPr>
                    </a:p>
                    <a:p>
                      <a:pPr marL="171450" indent="-171450">
                        <a:lnSpc>
                          <a:spcPct val="107000"/>
                        </a:lnSpc>
                        <a:spcAft>
                          <a:spcPts val="0"/>
                        </a:spcAft>
                        <a:buFont typeface="Arial" panose="020B0604020202020204" pitchFamily="34" charset="0"/>
                        <a:buChar char="•"/>
                      </a:pPr>
                      <a:r>
                        <a:rPr lang="et-EE" sz="1100" kern="1200" dirty="0">
                          <a:solidFill>
                            <a:schemeClr val="tx1"/>
                          </a:solidFill>
                          <a:effectLst/>
                          <a:latin typeface="+mn-lt"/>
                          <a:ea typeface="+mn-ea"/>
                          <a:cs typeface="+mn-cs"/>
                        </a:rPr>
                        <a:t>Kinnitada, et arendusprojekti jätkusuutlikkuse kulud on juba taotleja eelarves olemas ning tagatud vähemalt viie aasta jooksul. Kui seda</a:t>
                      </a:r>
                      <a:r>
                        <a:rPr lang="et-EE" sz="1100" kern="1200" baseline="0" dirty="0">
                          <a:solidFill>
                            <a:schemeClr val="tx1"/>
                          </a:solidFill>
                          <a:effectLst/>
                          <a:latin typeface="+mn-lt"/>
                          <a:ea typeface="+mn-ea"/>
                          <a:cs typeface="+mn-cs"/>
                        </a:rPr>
                        <a:t> ei ole, siis  see samuti välja tuua. </a:t>
                      </a:r>
                      <a:r>
                        <a:rPr lang="et-EE" sz="1100" b="1" u="sng" kern="1200" baseline="0" dirty="0">
                          <a:solidFill>
                            <a:schemeClr val="tx1"/>
                          </a:solidFill>
                          <a:effectLst/>
                          <a:latin typeface="+mn-lt"/>
                          <a:ea typeface="+mn-ea"/>
                          <a:cs typeface="+mn-cs"/>
                        </a:rPr>
                        <a:t>Tabel Excelisse</a:t>
                      </a:r>
                      <a:endParaRPr lang="et-EE" sz="1100" b="1" u="sng" strike="sngStrike" baseline="0" dirty="0">
                        <a:solidFill>
                          <a:schemeClr val="tx1"/>
                        </a:solidFill>
                        <a:effectLst/>
                        <a:latin typeface="+mn-lt"/>
                        <a:ea typeface="Calibri" panose="020F0502020204030204" pitchFamily="34" charset="0"/>
                        <a:cs typeface="Times New Roman" panose="02020603050405020304" pitchFamily="18" charset="0"/>
                      </a:endParaRPr>
                    </a:p>
                  </a:txBody>
                  <a:tcPr marL="37458" marR="374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6847963"/>
                  </a:ext>
                </a:extLst>
              </a:tr>
            </a:tbl>
          </a:graphicData>
        </a:graphic>
      </p:graphicFrame>
    </p:spTree>
    <p:extLst>
      <p:ext uri="{BB962C8B-B14F-4D97-AF65-F5344CB8AC3E}">
        <p14:creationId xmlns:p14="http://schemas.microsoft.com/office/powerpoint/2010/main" val="1385583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C3888E92-3CF2-4384-816E-94FFAEB009DE}"/>
              </a:ext>
            </a:extLst>
          </p:cNvPr>
          <p:cNvSpPr>
            <a:spLocks noGrp="1"/>
          </p:cNvSpPr>
          <p:nvPr>
            <p:ph type="title"/>
          </p:nvPr>
        </p:nvSpPr>
        <p:spPr>
          <a:xfrm>
            <a:off x="247487" y="116112"/>
            <a:ext cx="10488217" cy="1322188"/>
          </a:xfrm>
        </p:spPr>
        <p:txBody>
          <a:bodyPr/>
          <a:lstStyle/>
          <a:p>
            <a:r>
              <a:rPr lang="et-EE" dirty="0">
                <a:solidFill>
                  <a:srgbClr val="0000FF"/>
                </a:solidFill>
                <a:latin typeface="Aino Headline" panose="020B0303040504020204" pitchFamily="34" charset="0"/>
              </a:rPr>
              <a:t>SF PROJEKTI ETTEVALMISTAMINE</a:t>
            </a:r>
          </a:p>
        </p:txBody>
      </p:sp>
      <p:pic>
        <p:nvPicPr>
          <p:cNvPr id="5" name="Pilt 4">
            <a:extLst>
              <a:ext uri="{FF2B5EF4-FFF2-40B4-BE49-F238E27FC236}">
                <a16:creationId xmlns:a16="http://schemas.microsoft.com/office/drawing/2014/main" id="{1EF046E5-3653-4724-92C3-EAA479CEFD11}"/>
              </a:ext>
            </a:extLst>
          </p:cNvPr>
          <p:cNvPicPr>
            <a:picLocks noChangeAspect="1"/>
          </p:cNvPicPr>
          <p:nvPr/>
        </p:nvPicPr>
        <p:blipFill rotWithShape="1">
          <a:blip r:embed="rId2"/>
          <a:srcRect l="14470" t="15260" r="15063" b="15260"/>
          <a:stretch/>
        </p:blipFill>
        <p:spPr>
          <a:xfrm>
            <a:off x="247478" y="2196133"/>
            <a:ext cx="3375648" cy="1872208"/>
          </a:xfrm>
          <a:prstGeom prst="rect">
            <a:avLst/>
          </a:prstGeom>
        </p:spPr>
      </p:pic>
      <p:sp>
        <p:nvSpPr>
          <p:cNvPr id="6" name="TextBox 5">
            <a:extLst>
              <a:ext uri="{FF2B5EF4-FFF2-40B4-BE49-F238E27FC236}">
                <a16:creationId xmlns:a16="http://schemas.microsoft.com/office/drawing/2014/main" id="{2785FCC1-C9FE-4069-B042-A77E778A73E0}"/>
              </a:ext>
            </a:extLst>
          </p:cNvPr>
          <p:cNvSpPr txBox="1"/>
          <p:nvPr/>
        </p:nvSpPr>
        <p:spPr>
          <a:xfrm>
            <a:off x="967557" y="1826801"/>
            <a:ext cx="1323376" cy="369332"/>
          </a:xfrm>
          <a:prstGeom prst="rect">
            <a:avLst/>
          </a:prstGeom>
          <a:noFill/>
        </p:spPr>
        <p:txBody>
          <a:bodyPr wrap="none" rtlCol="0">
            <a:spAutoFit/>
          </a:bodyPr>
          <a:lstStyle/>
          <a:p>
            <a:r>
              <a:rPr lang="et-EE" dirty="0"/>
              <a:t>Pikem plaan</a:t>
            </a:r>
          </a:p>
        </p:txBody>
      </p:sp>
      <p:pic>
        <p:nvPicPr>
          <p:cNvPr id="8" name="Pilt 7">
            <a:extLst>
              <a:ext uri="{FF2B5EF4-FFF2-40B4-BE49-F238E27FC236}">
                <a16:creationId xmlns:a16="http://schemas.microsoft.com/office/drawing/2014/main" id="{903E965D-3A10-4E2C-BF01-7662DE88FEED}"/>
              </a:ext>
            </a:extLst>
          </p:cNvPr>
          <p:cNvPicPr>
            <a:picLocks noChangeAspect="1"/>
          </p:cNvPicPr>
          <p:nvPr/>
        </p:nvPicPr>
        <p:blipFill rotWithShape="1">
          <a:blip r:embed="rId3"/>
          <a:srcRect l="851" t="20524" r="64212" b="5321"/>
          <a:stretch/>
        </p:blipFill>
        <p:spPr>
          <a:xfrm>
            <a:off x="3991893" y="2340149"/>
            <a:ext cx="3312368" cy="3954671"/>
          </a:xfrm>
          <a:prstGeom prst="rect">
            <a:avLst/>
          </a:prstGeom>
        </p:spPr>
      </p:pic>
      <p:sp>
        <p:nvSpPr>
          <p:cNvPr id="9" name="TextBox 8">
            <a:extLst>
              <a:ext uri="{FF2B5EF4-FFF2-40B4-BE49-F238E27FC236}">
                <a16:creationId xmlns:a16="http://schemas.microsoft.com/office/drawing/2014/main" id="{703C9F8E-3B4F-43F1-9DA9-A441C8FF0A7F}"/>
              </a:ext>
            </a:extLst>
          </p:cNvPr>
          <p:cNvSpPr txBox="1"/>
          <p:nvPr/>
        </p:nvSpPr>
        <p:spPr>
          <a:xfrm>
            <a:off x="4343205" y="1826801"/>
            <a:ext cx="2296783" cy="369332"/>
          </a:xfrm>
          <a:prstGeom prst="rect">
            <a:avLst/>
          </a:prstGeom>
          <a:noFill/>
        </p:spPr>
        <p:txBody>
          <a:bodyPr wrap="none" rtlCol="0">
            <a:spAutoFit/>
          </a:bodyPr>
          <a:lstStyle/>
          <a:p>
            <a:r>
              <a:rPr lang="et-EE" dirty="0"/>
              <a:t>2-aastane projektikava</a:t>
            </a:r>
          </a:p>
        </p:txBody>
      </p:sp>
      <p:pic>
        <p:nvPicPr>
          <p:cNvPr id="11" name="Pilt 10">
            <a:extLst>
              <a:ext uri="{FF2B5EF4-FFF2-40B4-BE49-F238E27FC236}">
                <a16:creationId xmlns:a16="http://schemas.microsoft.com/office/drawing/2014/main" id="{B6D90EE8-3D8D-416E-A29F-DF0EF0A2B2C3}"/>
              </a:ext>
            </a:extLst>
          </p:cNvPr>
          <p:cNvPicPr>
            <a:picLocks noChangeAspect="1"/>
          </p:cNvPicPr>
          <p:nvPr/>
        </p:nvPicPr>
        <p:blipFill rotWithShape="1">
          <a:blip r:embed="rId4"/>
          <a:srcRect l="19799" t="14207" r="6772" b="9996"/>
          <a:stretch/>
        </p:blipFill>
        <p:spPr>
          <a:xfrm>
            <a:off x="7673028" y="2196133"/>
            <a:ext cx="4216468" cy="2448272"/>
          </a:xfrm>
          <a:prstGeom prst="rect">
            <a:avLst/>
          </a:prstGeom>
        </p:spPr>
      </p:pic>
      <p:sp>
        <p:nvSpPr>
          <p:cNvPr id="12" name="TextBox 11">
            <a:extLst>
              <a:ext uri="{FF2B5EF4-FFF2-40B4-BE49-F238E27FC236}">
                <a16:creationId xmlns:a16="http://schemas.microsoft.com/office/drawing/2014/main" id="{D1E3EFE8-030D-4557-9B51-62E50A7CF281}"/>
              </a:ext>
            </a:extLst>
          </p:cNvPr>
          <p:cNvSpPr txBox="1"/>
          <p:nvPr/>
        </p:nvSpPr>
        <p:spPr>
          <a:xfrm>
            <a:off x="8312373" y="1737002"/>
            <a:ext cx="2734788" cy="369332"/>
          </a:xfrm>
          <a:prstGeom prst="rect">
            <a:avLst/>
          </a:prstGeom>
          <a:noFill/>
        </p:spPr>
        <p:txBody>
          <a:bodyPr wrap="none" rtlCol="0">
            <a:spAutoFit/>
          </a:bodyPr>
          <a:lstStyle/>
          <a:p>
            <a:r>
              <a:rPr lang="et-EE" dirty="0"/>
              <a:t>Arendusprojekti A4 ja Excel</a:t>
            </a:r>
          </a:p>
        </p:txBody>
      </p:sp>
      <p:cxnSp>
        <p:nvCxnSpPr>
          <p:cNvPr id="14" name="Sirge noolkonnektor 13">
            <a:extLst>
              <a:ext uri="{FF2B5EF4-FFF2-40B4-BE49-F238E27FC236}">
                <a16:creationId xmlns:a16="http://schemas.microsoft.com/office/drawing/2014/main" id="{7623F0AC-4CA8-4B32-AAA2-AEE8C5BF0B75}"/>
              </a:ext>
            </a:extLst>
          </p:cNvPr>
          <p:cNvCxnSpPr>
            <a:stCxn id="5" idx="3"/>
          </p:cNvCxnSpPr>
          <p:nvPr/>
        </p:nvCxnSpPr>
        <p:spPr>
          <a:xfrm>
            <a:off x="3623126" y="3132237"/>
            <a:ext cx="2247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irge noolkonnektor 14">
            <a:extLst>
              <a:ext uri="{FF2B5EF4-FFF2-40B4-BE49-F238E27FC236}">
                <a16:creationId xmlns:a16="http://schemas.microsoft.com/office/drawing/2014/main" id="{6CD6CD3F-BBCA-4AB4-9AC8-68BDEC5F3A7C}"/>
              </a:ext>
            </a:extLst>
          </p:cNvPr>
          <p:cNvCxnSpPr/>
          <p:nvPr/>
        </p:nvCxnSpPr>
        <p:spPr>
          <a:xfrm>
            <a:off x="7376269" y="3132237"/>
            <a:ext cx="2247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6330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2"/>
          <p:cNvSpPr>
            <a:spLocks noGrp="1"/>
          </p:cNvSpPr>
          <p:nvPr>
            <p:ph type="title"/>
          </p:nvPr>
        </p:nvSpPr>
        <p:spPr>
          <a:xfrm>
            <a:off x="78279" y="675231"/>
            <a:ext cx="12122525" cy="519203"/>
          </a:xfrm>
        </p:spPr>
        <p:txBody>
          <a:bodyPr>
            <a:noAutofit/>
          </a:bodyPr>
          <a:lstStyle/>
          <a:p>
            <a:br>
              <a:rPr lang="et-EE" altLang="en-US" sz="3192" b="1" dirty="0">
                <a:latin typeface="Aino Headline" panose="020B0303040504020204" pitchFamily="34" charset="0"/>
                <a:ea typeface="Roboto Condensed" panose="02000000000000000000" pitchFamily="2" charset="0"/>
              </a:rPr>
            </a:br>
            <a:r>
              <a:rPr lang="et-EE" altLang="en-US" sz="2400" b="1" dirty="0">
                <a:solidFill>
                  <a:srgbClr val="0000FF"/>
                </a:solidFill>
                <a:latin typeface="Aino Headline" panose="020B0303040504020204" pitchFamily="34" charset="0"/>
                <a:ea typeface="Roboto Condensed" panose="02000000000000000000" pitchFamily="2" charset="0"/>
              </a:rPr>
              <a:t>SF PROJEKT ( VALDKONNA KORDA TEGEMISE NING ARENGUHÜPETE PROJEKTI </a:t>
            </a:r>
            <a:r>
              <a:rPr lang="et-EE" sz="2400" b="1" dirty="0">
                <a:solidFill>
                  <a:srgbClr val="0000FF"/>
                </a:solidFill>
                <a:latin typeface="Aino Headline" panose="020B0303040504020204" pitchFamily="34" charset="0"/>
              </a:rPr>
              <a:t>TEEKAARDI PIKEM VAADE RAHASTUSALLIKAST SÕLTUMATA </a:t>
            </a:r>
            <a:br>
              <a:rPr lang="et-EE" sz="3192" b="1" dirty="0">
                <a:solidFill>
                  <a:srgbClr val="0000FF"/>
                </a:solidFill>
                <a:latin typeface="Aino Headline" panose="020B0303040504020204" pitchFamily="34" charset="0"/>
              </a:rPr>
            </a:br>
            <a:br>
              <a:rPr lang="et-EE" sz="3192" b="1" dirty="0">
                <a:solidFill>
                  <a:srgbClr val="0000FF"/>
                </a:solidFill>
                <a:latin typeface="Aino Headline" panose="020B0303040504020204" pitchFamily="34" charset="0"/>
              </a:rPr>
            </a:br>
            <a:endParaRPr lang="en-US" altLang="en-US" sz="3192" b="1" dirty="0">
              <a:solidFill>
                <a:srgbClr val="FF0000"/>
              </a:solidFill>
              <a:latin typeface="Aino Headline" panose="020B0303040504020204" pitchFamily="34" charset="0"/>
              <a:ea typeface="Roboto Condensed" panose="02000000000000000000" pitchFamily="2" charset="0"/>
            </a:endParaRPr>
          </a:p>
        </p:txBody>
      </p:sp>
      <p:sp>
        <p:nvSpPr>
          <p:cNvPr id="116" name="Oval 115"/>
          <p:cNvSpPr/>
          <p:nvPr/>
        </p:nvSpPr>
        <p:spPr>
          <a:xfrm>
            <a:off x="2192144" y="5870396"/>
            <a:ext cx="126865" cy="132738"/>
          </a:xfrm>
          <a:prstGeom prst="ellipse">
            <a:avLst/>
          </a:prstGeom>
          <a:solidFill>
            <a:srgbClr val="99CC00"/>
          </a:solidFill>
          <a:ln w="19050">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lIns="66970" tIns="33486" rIns="66970" bIns="33486" anchor="ctr"/>
          <a:lstStyle/>
          <a:p>
            <a:pPr marL="0" marR="0" lvl="0" indent="0" algn="ctr" defTabSz="449257" rtl="0" eaLnBrk="1" fontAlgn="base" latinLnBrk="0" hangingPunct="0">
              <a:lnSpc>
                <a:spcPct val="110000"/>
              </a:lnSpc>
              <a:spcBef>
                <a:spcPct val="0"/>
              </a:spcBef>
              <a:spcAft>
                <a:spcPct val="0"/>
              </a:spcAft>
              <a:buClr>
                <a:srgbClr val="000000"/>
              </a:buClr>
              <a:buSzPct val="100000"/>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Arial" pitchFamily="34" charset="0"/>
            </a:endParaRPr>
          </a:p>
        </p:txBody>
      </p:sp>
      <p:sp>
        <p:nvSpPr>
          <p:cNvPr id="118" name="Oval 117"/>
          <p:cNvSpPr/>
          <p:nvPr/>
        </p:nvSpPr>
        <p:spPr>
          <a:xfrm>
            <a:off x="2192144" y="6128781"/>
            <a:ext cx="126865" cy="132738"/>
          </a:xfrm>
          <a:prstGeom prst="ellipse">
            <a:avLst/>
          </a:prstGeom>
          <a:solidFill>
            <a:srgbClr val="FFC000"/>
          </a:solid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66970" tIns="33486" rIns="66970" bIns="33486" anchor="ctr"/>
          <a:lstStyle/>
          <a:p>
            <a:pPr marL="0" marR="0" lvl="0" indent="0" algn="ctr" defTabSz="449257" rtl="0" eaLnBrk="1" fontAlgn="base" latinLnBrk="0" hangingPunct="0">
              <a:lnSpc>
                <a:spcPct val="110000"/>
              </a:lnSpc>
              <a:spcBef>
                <a:spcPct val="0"/>
              </a:spcBef>
              <a:spcAft>
                <a:spcPct val="0"/>
              </a:spcAft>
              <a:buClr>
                <a:srgbClr val="000000"/>
              </a:buClr>
              <a:buSzPct val="100000"/>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Arial" pitchFamily="34" charset="0"/>
            </a:endParaRPr>
          </a:p>
        </p:txBody>
      </p:sp>
      <p:sp>
        <p:nvSpPr>
          <p:cNvPr id="9226" name="TextBox 118"/>
          <p:cNvSpPr txBox="1">
            <a:spLocks noChangeArrowheads="1"/>
          </p:cNvSpPr>
          <p:nvPr/>
        </p:nvSpPr>
        <p:spPr bwMode="auto">
          <a:xfrm>
            <a:off x="2408143" y="6128780"/>
            <a:ext cx="7847962" cy="1190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449257" rtl="0" eaLnBrk="1" fontAlgn="base" latinLnBrk="0" hangingPunct="0">
              <a:lnSpc>
                <a:spcPct val="110000"/>
              </a:lnSpc>
              <a:spcBef>
                <a:spcPct val="0"/>
              </a:spcBef>
              <a:spcAft>
                <a:spcPct val="0"/>
              </a:spcAft>
              <a:buClr>
                <a:srgbClr val="000000"/>
              </a:buClr>
              <a:buSzPct val="100000"/>
              <a:buFontTx/>
              <a:buNone/>
              <a:tabLst/>
              <a:defRPr/>
            </a:pPr>
            <a:r>
              <a:rPr kumimoji="0" lang="et-EE" altLang="en-US" sz="740" b="0" i="0" u="none" strike="noStrike" kern="1200" cap="none" spc="0" normalizeH="0" baseline="0" noProof="0" dirty="0">
                <a:ln>
                  <a:noFill/>
                </a:ln>
                <a:solidFill>
                  <a:srgbClr val="000000"/>
                </a:solidFill>
                <a:effectLst/>
                <a:uLnTx/>
                <a:uFillTx/>
                <a:latin typeface="Calibri" panose="020F0502020204030204"/>
                <a:ea typeface="Microsoft YaHei" panose="020B0503020204020204" pitchFamily="34" charset="-122"/>
                <a:cs typeface="Arial" pitchFamily="34" charset="0"/>
              </a:rPr>
              <a:t>Planeerimisel projekt, millel on idee ja plaan ning rahastusallikas. Lisada planeeritav rahastamisallikas (B- baaseelarve; SF- struktuurfond; M-muu fondi vms rahastamine)</a:t>
            </a:r>
            <a:endParaRPr kumimoji="0" lang="en-US" altLang="en-US" sz="740" b="0" i="0" u="none" strike="noStrike" kern="1200" cap="none" spc="0" normalizeH="0" baseline="0" noProof="0" dirty="0">
              <a:ln>
                <a:noFill/>
              </a:ln>
              <a:solidFill>
                <a:srgbClr val="000000"/>
              </a:solidFill>
              <a:effectLst/>
              <a:uLnTx/>
              <a:uFillTx/>
              <a:latin typeface="Roboto Condensed" panose="02000000000000000000" pitchFamily="2" charset="0"/>
              <a:ea typeface="Microsoft YaHei" panose="020B0503020204020204" pitchFamily="34" charset="-122"/>
              <a:cs typeface="Arial" pitchFamily="34" charset="0"/>
            </a:endParaRPr>
          </a:p>
        </p:txBody>
      </p:sp>
      <p:sp>
        <p:nvSpPr>
          <p:cNvPr id="120" name="Oval 119"/>
          <p:cNvSpPr/>
          <p:nvPr/>
        </p:nvSpPr>
        <p:spPr>
          <a:xfrm>
            <a:off x="2196633" y="6387165"/>
            <a:ext cx="126865" cy="131562"/>
          </a:xfrm>
          <a:prstGeom prst="ellipse">
            <a:avLst/>
          </a:prstGeom>
          <a:solidFill>
            <a:schemeClr val="accent2">
              <a:lumMod val="60000"/>
              <a:lumOff val="40000"/>
            </a:schemeClr>
          </a:solid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66970" tIns="33486" rIns="66970" bIns="33486" anchor="ctr"/>
          <a:lstStyle/>
          <a:p>
            <a:pPr marL="0" marR="0" lvl="0" indent="0" algn="ctr" defTabSz="449257" rtl="0" eaLnBrk="1" fontAlgn="base" latinLnBrk="0" hangingPunct="0">
              <a:lnSpc>
                <a:spcPct val="110000"/>
              </a:lnSpc>
              <a:spcBef>
                <a:spcPct val="0"/>
              </a:spcBef>
              <a:spcAft>
                <a:spcPct val="0"/>
              </a:spcAft>
              <a:buClr>
                <a:srgbClr val="000000"/>
              </a:buClr>
              <a:buSzPct val="100000"/>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Arial" pitchFamily="34" charset="0"/>
            </a:endParaRPr>
          </a:p>
        </p:txBody>
      </p:sp>
      <p:sp>
        <p:nvSpPr>
          <p:cNvPr id="9228" name="TextBox 120"/>
          <p:cNvSpPr txBox="1">
            <a:spLocks noChangeArrowheads="1"/>
          </p:cNvSpPr>
          <p:nvPr/>
        </p:nvSpPr>
        <p:spPr bwMode="auto">
          <a:xfrm>
            <a:off x="2408142" y="6414836"/>
            <a:ext cx="7847962" cy="1190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449257" rtl="0" eaLnBrk="1" fontAlgn="base" latinLnBrk="0" hangingPunct="0">
              <a:lnSpc>
                <a:spcPct val="110000"/>
              </a:lnSpc>
              <a:spcBef>
                <a:spcPct val="0"/>
              </a:spcBef>
              <a:spcAft>
                <a:spcPct val="0"/>
              </a:spcAft>
              <a:buClr>
                <a:srgbClr val="000000"/>
              </a:buClr>
              <a:buSzPct val="100000"/>
              <a:buFontTx/>
              <a:buNone/>
              <a:tabLst/>
              <a:defRPr/>
            </a:pPr>
            <a:r>
              <a:rPr kumimoji="0" lang="en-US" altLang="en-US" sz="740" b="0" i="0" u="none" strike="noStrike" kern="1200" cap="none" spc="0" normalizeH="0" baseline="0" noProof="0" dirty="0" err="1">
                <a:ln>
                  <a:noFill/>
                </a:ln>
                <a:solidFill>
                  <a:srgbClr val="000000"/>
                </a:solidFill>
                <a:effectLst/>
                <a:uLnTx/>
                <a:uFillTx/>
                <a:latin typeface="Roboto Condensed" panose="02000000000000000000" pitchFamily="2" charset="0"/>
                <a:ea typeface="Microsoft YaHei" panose="020B0503020204020204" pitchFamily="34" charset="-122"/>
                <a:cs typeface="Arial" pitchFamily="34" charset="0"/>
              </a:rPr>
              <a:t>Ootel</a:t>
            </a:r>
            <a:r>
              <a:rPr kumimoji="0" lang="et-EE" altLang="en-US" sz="740" b="0" i="0" u="none" strike="noStrike" kern="1200" cap="none" spc="0" normalizeH="0" baseline="0" noProof="0" dirty="0">
                <a:ln>
                  <a:noFill/>
                </a:ln>
                <a:solidFill>
                  <a:srgbClr val="000000"/>
                </a:solidFill>
                <a:effectLst/>
                <a:uLnTx/>
                <a:uFillTx/>
                <a:latin typeface="Roboto Condensed" panose="02000000000000000000" pitchFamily="2" charset="0"/>
                <a:ea typeface="Microsoft YaHei" panose="020B0503020204020204" pitchFamily="34" charset="-122"/>
                <a:cs typeface="Arial" pitchFamily="34" charset="0"/>
              </a:rPr>
              <a:t> projekt, mis on küps, läbi mõeldud ja sellele taotletakse rahastust. Lisada ka planeeritav rahastamisallikas </a:t>
            </a:r>
            <a:r>
              <a:rPr kumimoji="0" lang="et-EE" altLang="en-US" sz="740" b="0" i="0" u="none" strike="noStrike" kern="1200" cap="none" spc="0" normalizeH="0" baseline="0" noProof="0" dirty="0">
                <a:ln>
                  <a:noFill/>
                </a:ln>
                <a:solidFill>
                  <a:srgbClr val="000000"/>
                </a:solidFill>
                <a:effectLst/>
                <a:uLnTx/>
                <a:uFillTx/>
                <a:latin typeface="Calibri" panose="020F0502020204030204"/>
                <a:ea typeface="Microsoft YaHei" panose="020B0503020204020204" pitchFamily="34" charset="-122"/>
                <a:cs typeface="Arial" pitchFamily="34" charset="0"/>
              </a:rPr>
              <a:t>(B- baaseelarve; SF- struktuurfond; M-muu fondi vms rahastamine)</a:t>
            </a:r>
            <a:endParaRPr kumimoji="0" lang="en-US" altLang="en-US" sz="740" b="0" i="0" u="none" strike="noStrike" kern="1200" cap="none" spc="0" normalizeH="0" baseline="0" noProof="0" dirty="0">
              <a:ln>
                <a:noFill/>
              </a:ln>
              <a:solidFill>
                <a:srgbClr val="000000"/>
              </a:solidFill>
              <a:effectLst/>
              <a:uLnTx/>
              <a:uFillTx/>
              <a:latin typeface="Roboto Condensed" panose="02000000000000000000" pitchFamily="2" charset="0"/>
              <a:ea typeface="Microsoft YaHei" panose="020B0503020204020204" pitchFamily="34" charset="-122"/>
              <a:cs typeface="Arial" pitchFamily="34" charset="0"/>
            </a:endParaRPr>
          </a:p>
        </p:txBody>
      </p:sp>
      <p:sp>
        <p:nvSpPr>
          <p:cNvPr id="9301" name="TextBox 118"/>
          <p:cNvSpPr txBox="1">
            <a:spLocks noChangeArrowheads="1"/>
          </p:cNvSpPr>
          <p:nvPr/>
        </p:nvSpPr>
        <p:spPr bwMode="auto">
          <a:xfrm>
            <a:off x="2408143" y="5877856"/>
            <a:ext cx="7013325" cy="1190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449257" rtl="0" eaLnBrk="1" fontAlgn="base" latinLnBrk="0" hangingPunct="0">
              <a:lnSpc>
                <a:spcPct val="110000"/>
              </a:lnSpc>
              <a:spcBef>
                <a:spcPct val="0"/>
              </a:spcBef>
              <a:spcAft>
                <a:spcPct val="0"/>
              </a:spcAft>
              <a:buClr>
                <a:srgbClr val="000000"/>
              </a:buClr>
              <a:buSzPct val="100000"/>
              <a:buFontTx/>
              <a:buNone/>
              <a:tabLst/>
              <a:defRPr/>
            </a:pPr>
            <a:r>
              <a:rPr kumimoji="0" lang="et-EE" altLang="en-US" sz="740" b="0" i="0" u="none" strike="noStrike" kern="1200" cap="none" spc="0" normalizeH="0" baseline="0" noProof="0" dirty="0">
                <a:ln>
                  <a:noFill/>
                </a:ln>
                <a:solidFill>
                  <a:srgbClr val="000000"/>
                </a:solidFill>
                <a:effectLst/>
                <a:uLnTx/>
                <a:uFillTx/>
                <a:latin typeface="Calibri" panose="020F0502020204030204"/>
                <a:ea typeface="Microsoft YaHei" panose="020B0503020204020204" pitchFamily="34" charset="-122"/>
                <a:cs typeface="Arial" pitchFamily="34" charset="0"/>
              </a:rPr>
              <a:t>Töös projekt, millel on olemas rahastus ja teada eelarve (lisada eelarve). Välja tuua ka rahastamisallikas (B- baaseelarve; SF- struktuurfond; M-muu fondi vms rahastamine)</a:t>
            </a:r>
            <a:endParaRPr kumimoji="0" lang="en-US" altLang="en-US" sz="740" b="0" i="0" u="none" strike="noStrike" kern="1200" cap="none" spc="0" normalizeH="0" baseline="0" noProof="0" dirty="0">
              <a:ln>
                <a:noFill/>
              </a:ln>
              <a:solidFill>
                <a:srgbClr val="000000"/>
              </a:solidFill>
              <a:effectLst/>
              <a:uLnTx/>
              <a:uFillTx/>
              <a:latin typeface="Roboto Condensed" panose="02000000000000000000" pitchFamily="2" charset="0"/>
              <a:ea typeface="Microsoft YaHei" panose="020B0503020204020204" pitchFamily="34" charset="-122"/>
              <a:cs typeface="Arial" pitchFamily="34" charset="0"/>
            </a:endParaRPr>
          </a:p>
        </p:txBody>
      </p:sp>
      <p:graphicFrame>
        <p:nvGraphicFramePr>
          <p:cNvPr id="8" name="Objekt 7">
            <a:extLst>
              <a:ext uri="{FF2B5EF4-FFF2-40B4-BE49-F238E27FC236}">
                <a16:creationId xmlns:a16="http://schemas.microsoft.com/office/drawing/2014/main" id="{FBF80CD1-C94C-4C71-ADA5-956B08DCABDD}"/>
              </a:ext>
            </a:extLst>
          </p:cNvPr>
          <p:cNvGraphicFramePr>
            <a:graphicFrameLocks noChangeAspect="1"/>
          </p:cNvGraphicFramePr>
          <p:nvPr>
            <p:extLst>
              <p:ext uri="{D42A27DB-BD31-4B8C-83A1-F6EECF244321}">
                <p14:modId xmlns:p14="http://schemas.microsoft.com/office/powerpoint/2010/main" val="1990513737"/>
              </p:ext>
            </p:extLst>
          </p:nvPr>
        </p:nvGraphicFramePr>
        <p:xfrm>
          <a:off x="333133" y="1373308"/>
          <a:ext cx="14130608" cy="4343451"/>
        </p:xfrm>
        <a:graphic>
          <a:graphicData uri="http://schemas.openxmlformats.org/presentationml/2006/ole">
            <mc:AlternateContent xmlns:mc="http://schemas.openxmlformats.org/markup-compatibility/2006">
              <mc:Choice xmlns:v="urn:schemas-microsoft-com:vml" Requires="v">
                <p:oleObj name="Worksheet" r:id="rId3" imgW="9913686" imgH="3489881" progId="Excel.Sheet.12">
                  <p:embed/>
                </p:oleObj>
              </mc:Choice>
              <mc:Fallback>
                <p:oleObj name="Worksheet" r:id="rId3" imgW="9913686" imgH="3489881" progId="Excel.Sheet.12">
                  <p:embed/>
                  <p:pic>
                    <p:nvPicPr>
                      <p:cNvPr id="8" name="Objekt 7">
                        <a:extLst>
                          <a:ext uri="{FF2B5EF4-FFF2-40B4-BE49-F238E27FC236}">
                            <a16:creationId xmlns:a16="http://schemas.microsoft.com/office/drawing/2014/main" id="{FBF80CD1-C94C-4C71-ADA5-956B08DCABDD}"/>
                          </a:ext>
                        </a:extLst>
                      </p:cNvPr>
                      <p:cNvPicPr/>
                      <p:nvPr/>
                    </p:nvPicPr>
                    <p:blipFill>
                      <a:blip r:embed="rId4"/>
                      <a:stretch>
                        <a:fillRect/>
                      </a:stretch>
                    </p:blipFill>
                    <p:spPr>
                      <a:xfrm>
                        <a:off x="333133" y="1373308"/>
                        <a:ext cx="14130608" cy="4343451"/>
                      </a:xfrm>
                      <a:prstGeom prst="rect">
                        <a:avLst/>
                      </a:prstGeom>
                    </p:spPr>
                  </p:pic>
                </p:oleObj>
              </mc:Fallback>
            </mc:AlternateContent>
          </a:graphicData>
        </a:graphic>
      </p:graphicFrame>
    </p:spTree>
    <p:extLst>
      <p:ext uri="{BB962C8B-B14F-4D97-AF65-F5344CB8AC3E}">
        <p14:creationId xmlns:p14="http://schemas.microsoft.com/office/powerpoint/2010/main" val="2756607529"/>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535509" y="323925"/>
            <a:ext cx="10488217" cy="1322188"/>
          </a:xfrm>
        </p:spPr>
        <p:txBody>
          <a:bodyPr>
            <a:normAutofit/>
          </a:bodyPr>
          <a:lstStyle/>
          <a:p>
            <a:r>
              <a:rPr lang="et-EE" sz="4400" dirty="0">
                <a:solidFill>
                  <a:srgbClr val="0000FF"/>
                </a:solidFill>
                <a:latin typeface="Aino Headline" panose="020B0303040504020204" pitchFamily="34" charset="0"/>
              </a:rPr>
              <a:t>Täiendavad selgitused</a:t>
            </a:r>
          </a:p>
        </p:txBody>
      </p:sp>
      <p:sp>
        <p:nvSpPr>
          <p:cNvPr id="3" name="Sisu kohatäide 2"/>
          <p:cNvSpPr>
            <a:spLocks noGrp="1"/>
          </p:cNvSpPr>
          <p:nvPr>
            <p:ph idx="1"/>
          </p:nvPr>
        </p:nvSpPr>
        <p:spPr>
          <a:xfrm>
            <a:off x="521416" y="1260029"/>
            <a:ext cx="11233248" cy="4950317"/>
          </a:xfrm>
          <a:noFill/>
        </p:spPr>
        <p:txBody>
          <a:bodyPr>
            <a:normAutofit fontScale="92500" lnSpcReduction="10000"/>
          </a:bodyPr>
          <a:lstStyle/>
          <a:p>
            <a:pPr marL="0" lvl="0" indent="0" algn="just">
              <a:lnSpc>
                <a:spcPct val="107000"/>
              </a:lnSpc>
              <a:spcAft>
                <a:spcPts val="800"/>
              </a:spcAft>
              <a:buNone/>
            </a:pPr>
            <a:r>
              <a:rPr lang="et-EE" b="1" dirty="0">
                <a:latin typeface="Aino" panose="02000603040504020204" pitchFamily="50" charset="-70"/>
              </a:rPr>
              <a:t>UUS! </a:t>
            </a:r>
          </a:p>
          <a:p>
            <a:pPr algn="just">
              <a:lnSpc>
                <a:spcPct val="107000"/>
              </a:lnSpc>
              <a:spcAft>
                <a:spcPts val="800"/>
              </a:spcAft>
            </a:pPr>
            <a:r>
              <a:rPr lang="et-EE" sz="1800" b="1" dirty="0">
                <a:solidFill>
                  <a:srgbClr val="000000"/>
                </a:solidFill>
                <a:effectLst/>
                <a:latin typeface="Aino" panose="02000603040504020204" pitchFamily="50" charset="0"/>
                <a:ea typeface="Times New Roman" panose="02020603050405020304" pitchFamily="18" charset="0"/>
                <a:cs typeface="Times New Roman" panose="02020603050405020304" pitchFamily="18" charset="0"/>
              </a:rPr>
              <a:t>Struktuurifondide valdkonna kordategemise ning arenguhüpete projekt </a:t>
            </a:r>
            <a:r>
              <a:rPr lang="et-EE" sz="1800" b="1" dirty="0">
                <a:effectLst/>
                <a:latin typeface="Aino" panose="02000603040504020204" pitchFamily="50" charset="0"/>
                <a:ea typeface="Times New Roman" panose="02020603050405020304" pitchFamily="18" charset="0"/>
                <a:cs typeface="Times New Roman" panose="02020603050405020304" pitchFamily="18" charset="0"/>
              </a:rPr>
              <a:t>(edaspidi </a:t>
            </a:r>
            <a:r>
              <a:rPr lang="et-EE" sz="1800" b="1" i="1" dirty="0">
                <a:effectLst/>
                <a:latin typeface="Aino" panose="02000603040504020204" pitchFamily="50" charset="0"/>
                <a:ea typeface="Times New Roman" panose="02020603050405020304" pitchFamily="18" charset="0"/>
                <a:cs typeface="Times New Roman" panose="02020603050405020304" pitchFamily="18" charset="0"/>
              </a:rPr>
              <a:t>SF projekt</a:t>
            </a:r>
            <a:r>
              <a:rPr lang="et-EE" sz="1800" b="1" dirty="0">
                <a:effectLst/>
                <a:latin typeface="Aino" panose="02000603040504020204" pitchFamily="50" charset="0"/>
                <a:ea typeface="Times New Roman" panose="02020603050405020304" pitchFamily="18" charset="0"/>
                <a:cs typeface="Times New Roman" panose="02020603050405020304" pitchFamily="18" charset="0"/>
              </a:rPr>
              <a:t>) </a:t>
            </a:r>
            <a:r>
              <a:rPr lang="et-EE" sz="1800" dirty="0">
                <a:effectLst/>
                <a:latin typeface="Aino" panose="02000603040504020204" pitchFamily="50" charset="0"/>
                <a:ea typeface="Times New Roman" panose="02020603050405020304" pitchFamily="18" charset="0"/>
                <a:cs typeface="Times New Roman" panose="02020603050405020304" pitchFamily="18" charset="0"/>
              </a:rPr>
              <a:t>– </a:t>
            </a:r>
            <a:r>
              <a:rPr lang="et-EE" sz="2000" dirty="0">
                <a:effectLst/>
                <a:latin typeface="Aino" panose="02000603040504020204" pitchFamily="50" charset="0"/>
                <a:ea typeface="Times New Roman" panose="02020603050405020304" pitchFamily="18" charset="0"/>
                <a:cs typeface="Times New Roman" panose="02020603050405020304" pitchFamily="18" charset="0"/>
              </a:rPr>
              <a:t>On IKT tervikplaan valdkonna korda tegemiseks. Rõhutame üle, et valdkonna korda tegemiseks ei piisa ainult SF vahenditest ja halduskulud jms vajalik peab olema valdkonna enda vastutus. </a:t>
            </a:r>
            <a:r>
              <a:rPr lang="et-EE" sz="2000" b="1" dirty="0">
                <a:effectLst/>
                <a:latin typeface="Aino" panose="02000603040504020204" pitchFamily="50" charset="0"/>
                <a:ea typeface="Times New Roman" panose="02020603050405020304" pitchFamily="18" charset="0"/>
                <a:cs typeface="Times New Roman" panose="02020603050405020304" pitchFamily="18" charset="0"/>
              </a:rPr>
              <a:t>Valdkonna korda tegemiseks peab olema visualiseeritud tervikplaan (teekaardi slaid) ning ressursid. </a:t>
            </a:r>
            <a:r>
              <a:rPr lang="et-EE" sz="2000" dirty="0">
                <a:effectLst/>
                <a:latin typeface="Aino" panose="02000603040504020204" pitchFamily="50" charset="0"/>
                <a:ea typeface="Times New Roman" panose="02020603050405020304" pitchFamily="18" charset="0"/>
                <a:cs typeface="Times New Roman" panose="02020603050405020304" pitchFamily="18" charset="0"/>
              </a:rPr>
              <a:t>SF rahastus on mõeldud valdkonna korda tegemise ja arenguhüppe hoogustamiseks, mitte püsivaks rahastuseks.</a:t>
            </a:r>
            <a:endParaRPr lang="et-EE" sz="2000" b="1" dirty="0">
              <a:latin typeface="Aino" panose="02000603040504020204" pitchFamily="50" charset="0"/>
            </a:endParaRPr>
          </a:p>
          <a:p>
            <a:r>
              <a:rPr lang="et-EE" sz="2000" dirty="0">
                <a:solidFill>
                  <a:srgbClr val="000000"/>
                </a:solidFill>
                <a:effectLst/>
                <a:latin typeface="Aino" panose="02000603040504020204" pitchFamily="50" charset="0"/>
                <a:ea typeface="Times New Roman" panose="02020603050405020304" pitchFamily="18" charset="0"/>
                <a:cs typeface="Times New Roman" panose="02020603050405020304" pitchFamily="18" charset="0"/>
              </a:rPr>
              <a:t>SF arendusprojektidele mõeldud slaidi põhi - täidetakse vaid IKT SF projektis olevate </a:t>
            </a:r>
            <a:r>
              <a:rPr lang="et-EE" sz="2000" b="1" dirty="0">
                <a:solidFill>
                  <a:srgbClr val="000000"/>
                </a:solidFill>
                <a:effectLst/>
                <a:latin typeface="Aino" panose="02000603040504020204" pitchFamily="50" charset="0"/>
                <a:ea typeface="Times New Roman" panose="02020603050405020304" pitchFamily="18" charset="0"/>
                <a:cs typeface="Times New Roman" panose="02020603050405020304" pitchFamily="18" charset="0"/>
              </a:rPr>
              <a:t>2 aasta jooksul planeeritavate arendusprojektide kohta </a:t>
            </a:r>
            <a:r>
              <a:rPr lang="et-EE" sz="2000" dirty="0">
                <a:solidFill>
                  <a:srgbClr val="000000"/>
                </a:solidFill>
                <a:effectLst/>
                <a:latin typeface="Aino" panose="02000603040504020204" pitchFamily="50" charset="0"/>
                <a:ea typeface="Times New Roman" panose="02020603050405020304" pitchFamily="18" charset="0"/>
                <a:cs typeface="Times New Roman" panose="02020603050405020304" pitchFamily="18" charset="0"/>
              </a:rPr>
              <a:t>(iga arendusprojekt eraldi A4-l). </a:t>
            </a:r>
          </a:p>
          <a:p>
            <a:r>
              <a:rPr lang="et-EE" sz="2000" dirty="0">
                <a:solidFill>
                  <a:srgbClr val="000000"/>
                </a:solidFill>
                <a:effectLst/>
                <a:latin typeface="Aino" panose="02000603040504020204" pitchFamily="50" charset="0"/>
                <a:ea typeface="Times New Roman" panose="02020603050405020304" pitchFamily="18" charset="0"/>
                <a:cs typeface="Times New Roman" panose="02020603050405020304" pitchFamily="18" charset="0"/>
              </a:rPr>
              <a:t>Üks arendusprojekt saab olla </a:t>
            </a:r>
            <a:r>
              <a:rPr lang="et-EE" sz="2000" b="1" dirty="0">
                <a:solidFill>
                  <a:srgbClr val="000000"/>
                </a:solidFill>
                <a:effectLst/>
                <a:latin typeface="Aino" panose="02000603040504020204" pitchFamily="50" charset="0"/>
                <a:ea typeface="Times New Roman" panose="02020603050405020304" pitchFamily="18" charset="0"/>
                <a:cs typeface="Times New Roman" panose="02020603050405020304" pitchFamily="18" charset="0"/>
              </a:rPr>
              <a:t>maksimaalselt 500 000 eurot (koos km-</a:t>
            </a:r>
            <a:r>
              <a:rPr lang="et-EE" sz="2000" b="1" dirty="0" err="1">
                <a:solidFill>
                  <a:srgbClr val="000000"/>
                </a:solidFill>
                <a:effectLst/>
                <a:latin typeface="Aino" panose="02000603040504020204" pitchFamily="50" charset="0"/>
                <a:ea typeface="Times New Roman" panose="02020603050405020304" pitchFamily="18" charset="0"/>
                <a:cs typeface="Times New Roman" panose="02020603050405020304" pitchFamily="18" charset="0"/>
              </a:rPr>
              <a:t>ga</a:t>
            </a:r>
            <a:r>
              <a:rPr lang="et-EE" sz="2000" b="1" dirty="0">
                <a:solidFill>
                  <a:srgbClr val="000000"/>
                </a:solidFill>
                <a:effectLst/>
                <a:latin typeface="Aino" panose="02000603040504020204" pitchFamily="50" charset="0"/>
                <a:ea typeface="Times New Roman" panose="02020603050405020304" pitchFamily="18" charset="0"/>
                <a:cs typeface="Times New Roman" panose="02020603050405020304" pitchFamily="18" charset="0"/>
              </a:rPr>
              <a:t>). </a:t>
            </a:r>
          </a:p>
          <a:p>
            <a:r>
              <a:rPr lang="et-EE" sz="2000" dirty="0">
                <a:solidFill>
                  <a:srgbClr val="000000"/>
                </a:solidFill>
                <a:effectLst/>
                <a:latin typeface="Aino" panose="02000603040504020204" pitchFamily="50" charset="0"/>
                <a:ea typeface="Times New Roman" panose="02020603050405020304" pitchFamily="18" charset="0"/>
                <a:cs typeface="Times New Roman" panose="02020603050405020304" pitchFamily="18" charset="0"/>
              </a:rPr>
              <a:t>Valdkondade eelvalik tegemise jaoks võib täita ka </a:t>
            </a:r>
            <a:r>
              <a:rPr lang="et-EE" sz="2000" b="1" dirty="0">
                <a:solidFill>
                  <a:srgbClr val="000000"/>
                </a:solidFill>
                <a:effectLst/>
                <a:latin typeface="Aino" panose="02000603040504020204" pitchFamily="50" charset="0"/>
                <a:ea typeface="Times New Roman" panose="02020603050405020304" pitchFamily="18" charset="0"/>
                <a:cs typeface="Times New Roman" panose="02020603050405020304" pitchFamily="18" charset="0"/>
              </a:rPr>
              <a:t>numbritega Exceli juurde</a:t>
            </a:r>
            <a:r>
              <a:rPr lang="et-EE" sz="2000" dirty="0">
                <a:solidFill>
                  <a:srgbClr val="000000"/>
                </a:solidFill>
                <a:effectLst/>
                <a:latin typeface="Aino" panose="02000603040504020204" pitchFamily="50" charset="0"/>
                <a:ea typeface="Times New Roman" panose="02020603050405020304" pitchFamily="18" charset="0"/>
                <a:cs typeface="Times New Roman" panose="02020603050405020304" pitchFamily="18" charset="0"/>
              </a:rPr>
              <a:t>, mis annab suurema kindluse ja info projekti küpsuse kohta. Lisaks saab Excelis sisalduvat infot kasutada ka lisaargumendina, kui on vaja teha valik valdkondade osas ning kui selgub, et kõikidele valdkondadele raha ei jätku</a:t>
            </a:r>
          </a:p>
          <a:p>
            <a:r>
              <a:rPr lang="et-EE" sz="2000" dirty="0">
                <a:solidFill>
                  <a:srgbClr val="000000"/>
                </a:solidFill>
                <a:effectLst/>
                <a:latin typeface="Aino" panose="02000603040504020204" pitchFamily="50" charset="0"/>
                <a:ea typeface="Times New Roman" panose="02020603050405020304" pitchFamily="18" charset="0"/>
                <a:cs typeface="Times New Roman" panose="02020603050405020304" pitchFamily="18" charset="0"/>
              </a:rPr>
              <a:t>Kui valdkondade valik on tehtud, siis tuleb puuduolevad numbrilised näitajad ikkagi esitada juurde, et pigem teha seda kohe.</a:t>
            </a:r>
            <a:endParaRPr lang="et-EE" sz="2000" dirty="0">
              <a:effectLst/>
              <a:latin typeface="Aino" panose="02000603040504020204" pitchFamily="50" charset="0"/>
              <a:ea typeface="Calibri" panose="020F0502020204030204" pitchFamily="34" charset="0"/>
              <a:cs typeface="Times New Roman" panose="02020603050405020304" pitchFamily="18" charset="0"/>
            </a:endParaRPr>
          </a:p>
          <a:p>
            <a:pPr marL="0" indent="0">
              <a:buNone/>
            </a:pPr>
            <a:endParaRPr lang="et-EE" dirty="0">
              <a:latin typeface="Aino" panose="02000603040504020204" pitchFamily="50" charset="-70"/>
            </a:endParaRPr>
          </a:p>
          <a:p>
            <a:pPr marL="0" indent="0">
              <a:buNone/>
            </a:pPr>
            <a:endParaRPr lang="et-EE" dirty="0">
              <a:latin typeface="Aino" panose="02000603040504020204" pitchFamily="50" charset="-70"/>
            </a:endParaRPr>
          </a:p>
          <a:p>
            <a:pPr marL="0" indent="0">
              <a:buNone/>
            </a:pPr>
            <a:endParaRPr lang="et-EE" dirty="0"/>
          </a:p>
        </p:txBody>
      </p:sp>
    </p:spTree>
    <p:extLst>
      <p:ext uri="{BB962C8B-B14F-4D97-AF65-F5344CB8AC3E}">
        <p14:creationId xmlns:p14="http://schemas.microsoft.com/office/powerpoint/2010/main" val="2058431788"/>
      </p:ext>
    </p:extLst>
  </p:cSld>
  <p:clrMapOvr>
    <a:masterClrMapping/>
  </p:clrMapOvr>
</p:sld>
</file>

<file path=ppt/theme/theme1.xml><?xml version="1.0" encoding="utf-8"?>
<a:theme xmlns:a="http://schemas.openxmlformats.org/drawingml/2006/main" name="2_Office'i kujundu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951</Words>
  <Application>Microsoft Office PowerPoint</Application>
  <PresentationFormat>Kohandatud</PresentationFormat>
  <Paragraphs>60</Paragraphs>
  <Slides>5</Slides>
  <Notes>2</Notes>
  <HiddenSlides>0</HiddenSlides>
  <MMClips>0</MMClips>
  <ScaleCrop>false</ScaleCrop>
  <HeadingPairs>
    <vt:vector size="8" baseType="variant">
      <vt:variant>
        <vt:lpstr>Kasutatud fondid</vt:lpstr>
      </vt:variant>
      <vt:variant>
        <vt:i4>7</vt:i4>
      </vt:variant>
      <vt:variant>
        <vt:lpstr>Kujundus</vt:lpstr>
      </vt:variant>
      <vt:variant>
        <vt:i4>1</vt:i4>
      </vt:variant>
      <vt:variant>
        <vt:lpstr>Manustatud OLE-serverid</vt:lpstr>
      </vt:variant>
      <vt:variant>
        <vt:i4>1</vt:i4>
      </vt:variant>
      <vt:variant>
        <vt:lpstr>Slaidipealkirjad</vt:lpstr>
      </vt:variant>
      <vt:variant>
        <vt:i4>5</vt:i4>
      </vt:variant>
    </vt:vector>
  </HeadingPairs>
  <TitlesOfParts>
    <vt:vector size="14" baseType="lpstr">
      <vt:lpstr>Aino</vt:lpstr>
      <vt:lpstr>Aino Headline</vt:lpstr>
      <vt:lpstr>Arial</vt:lpstr>
      <vt:lpstr>Calibri</vt:lpstr>
      <vt:lpstr>Calibri Light</vt:lpstr>
      <vt:lpstr>Roboto Condensed</vt:lpstr>
      <vt:lpstr>Times New Roman</vt:lpstr>
      <vt:lpstr>2_Office'i kujundus</vt:lpstr>
      <vt:lpstr>Microsoft Exceli tööleht</vt:lpstr>
      <vt:lpstr>VALITSEMISALA IKT STRATEEGIA LISATAOTLUSTE JA PROJEKTI VORM   (Materjalid esitada 02.05 MKMi valitsemisala ministri, kantsleri või asekantsleri (PS –asutuse juhi) allkirjaga või meili kinnitusega. Ametlikult esitada RMi 01.06 ministri allkirjaga lõplik verisoon.  </vt:lpstr>
      <vt:lpstr>RES IKT lisataotluste (edaspidi RES IKT) ja SF arendusprojektide  tutvustus/ 1 projekt = 1 slaid</vt:lpstr>
      <vt:lpstr>SF PROJEKTI ETTEVALMISTAMINE</vt:lpstr>
      <vt:lpstr> SF PROJEKT ( VALDKONNA KORDA TEGEMISE NING ARENGUHÜPETE PROJEKTI TEEKAARDI PIKEM VAADE RAHASTUSALLIKAST SÕLTUMATA   </vt:lpstr>
      <vt:lpstr>Täiendavad selgitused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2019-06-14T11:38:42Z</dcterms:created>
  <dcterms:modified xsi:type="dcterms:W3CDTF">2022-01-28T11:39:05Z</dcterms:modified>
</cp:coreProperties>
</file>